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80" r:id="rId1"/>
    <p:sldMasterId id="2147483694" r:id="rId2"/>
    <p:sldMasterId id="2147483708" r:id="rId3"/>
  </p:sldMasterIdLst>
  <p:notesMasterIdLst>
    <p:notesMasterId r:id="rId14"/>
  </p:notesMasterIdLst>
  <p:handoutMasterIdLst>
    <p:handoutMasterId r:id="rId15"/>
  </p:handoutMasterIdLst>
  <p:sldIdLst>
    <p:sldId id="256" r:id="rId4"/>
    <p:sldId id="275" r:id="rId5"/>
    <p:sldId id="270" r:id="rId6"/>
    <p:sldId id="272" r:id="rId7"/>
    <p:sldId id="276" r:id="rId8"/>
    <p:sldId id="277" r:id="rId9"/>
    <p:sldId id="274" r:id="rId10"/>
    <p:sldId id="278" r:id="rId11"/>
    <p:sldId id="280" r:id="rId12"/>
    <p:sldId id="279" r:id="rId13"/>
  </p:sldIdLst>
  <p:sldSz cx="9144000" cy="5143500" type="screen16x9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09DB7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0936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102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58550-4B7E-48FC-9C30-E7918D375282}" type="datetimeFigureOut">
              <a:rPr lang="ru-RU" smtClean="0"/>
              <a:pPr/>
              <a:t>30.05.2017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AA8D2-EBAA-48D7-A751-464112496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782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358654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402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402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0402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402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402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402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0402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402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0402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402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3398"/>
            <a:ext cx="6858000" cy="17907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3391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1432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0271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0272"/>
            <a:ext cx="5800725" cy="43588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2938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180903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94020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3398"/>
            <a:ext cx="6858000" cy="17907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3879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86258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4317"/>
            <a:ext cx="7886700" cy="2138406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14475"/>
            <a:ext cx="78867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28970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371600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71600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73269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261388"/>
            <a:ext cx="3867150" cy="619274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1880663"/>
            <a:ext cx="3867150" cy="27603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388"/>
            <a:ext cx="3886201" cy="619274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0663"/>
            <a:ext cx="3886201" cy="27603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94686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7050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8599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76123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"/>
            <a:ext cx="2948940" cy="1200148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2950"/>
            <a:ext cx="4629150" cy="36576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43049"/>
            <a:ext cx="2948940" cy="28575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6345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"/>
            <a:ext cx="2948940" cy="120015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742950"/>
            <a:ext cx="4629150" cy="36576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43050"/>
            <a:ext cx="2948940" cy="28575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411804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088994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0271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0272"/>
            <a:ext cx="5800725" cy="43588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50054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1000" y="5207072"/>
            <a:ext cx="3086100" cy="27384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 algn="l">
              <a:defRPr sz="6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defTabSz="685800"/>
            <a:r>
              <a:rPr lang="en-GB" smtClean="0"/>
              <a:t>WS_WSI_WSF_powerpoint_v2.9</a:t>
            </a:r>
            <a:endParaRPr lang="en-GB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5207072"/>
            <a:ext cx="540000" cy="27384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 algn="l">
              <a:defRPr sz="6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defTabSz="685800"/>
            <a:fld id="{545CC6C2-2EFE-4F8E-A6C1-ED43C6889947}" type="slidenum">
              <a:rPr lang="en-GB" smtClean="0"/>
              <a:pPr defTabSz="685800"/>
              <a:t>‹#›</a:t>
            </a:fld>
            <a:r>
              <a:rPr lang="en-GB" smtClean="0"/>
              <a:t> </a:t>
            </a:r>
            <a:endParaRPr lang="en-GB" dirty="0"/>
          </a:p>
        </p:txBody>
      </p:sp>
      <p:sp>
        <p:nvSpPr>
          <p:cNvPr id="7" name="Right Triangle 10"/>
          <p:cNvSpPr/>
          <p:nvPr userDrawn="1"/>
        </p:nvSpPr>
        <p:spPr>
          <a:xfrm rot="10800000">
            <a:off x="92" y="338"/>
            <a:ext cx="8334273" cy="5167415"/>
          </a:xfrm>
          <a:custGeom>
            <a:avLst/>
            <a:gdLst>
              <a:gd name="connsiteX0" fmla="*/ 0 w 3791912"/>
              <a:gd name="connsiteY0" fmla="*/ 3791912 h 3791912"/>
              <a:gd name="connsiteX1" fmla="*/ 0 w 3791912"/>
              <a:gd name="connsiteY1" fmla="*/ 0 h 3791912"/>
              <a:gd name="connsiteX2" fmla="*/ 3791912 w 3791912"/>
              <a:gd name="connsiteY2" fmla="*/ 3791912 h 3791912"/>
              <a:gd name="connsiteX3" fmla="*/ 0 w 3791912"/>
              <a:gd name="connsiteY3" fmla="*/ 3791912 h 3791912"/>
              <a:gd name="connsiteX0" fmla="*/ 0 w 1296735"/>
              <a:gd name="connsiteY0" fmla="*/ 3795058 h 3795058"/>
              <a:gd name="connsiteX1" fmla="*/ 0 w 1296735"/>
              <a:gd name="connsiteY1" fmla="*/ 3146 h 3795058"/>
              <a:gd name="connsiteX2" fmla="*/ 1296735 w 1296735"/>
              <a:gd name="connsiteY2" fmla="*/ 0 h 3795058"/>
              <a:gd name="connsiteX3" fmla="*/ 0 w 1296735"/>
              <a:gd name="connsiteY3" fmla="*/ 3795058 h 3795058"/>
              <a:gd name="connsiteX0" fmla="*/ 22411 w 1296735"/>
              <a:gd name="connsiteY0" fmla="*/ 2838823 h 2838823"/>
              <a:gd name="connsiteX1" fmla="*/ 0 w 1296735"/>
              <a:gd name="connsiteY1" fmla="*/ 3146 h 2838823"/>
              <a:gd name="connsiteX2" fmla="*/ 1296735 w 1296735"/>
              <a:gd name="connsiteY2" fmla="*/ 0 h 2838823"/>
              <a:gd name="connsiteX3" fmla="*/ 22411 w 1296735"/>
              <a:gd name="connsiteY3" fmla="*/ 2838823 h 2838823"/>
              <a:gd name="connsiteX0" fmla="*/ 4320 w 1296735"/>
              <a:gd name="connsiteY0" fmla="*/ 2618107 h 2618107"/>
              <a:gd name="connsiteX1" fmla="*/ 0 w 1296735"/>
              <a:gd name="connsiteY1" fmla="*/ 3146 h 2618107"/>
              <a:gd name="connsiteX2" fmla="*/ 1296735 w 1296735"/>
              <a:gd name="connsiteY2" fmla="*/ 0 h 2618107"/>
              <a:gd name="connsiteX3" fmla="*/ 4320 w 1296735"/>
              <a:gd name="connsiteY3" fmla="*/ 2618107 h 2618107"/>
              <a:gd name="connsiteX0" fmla="*/ 11455 w 1296735"/>
              <a:gd name="connsiteY0" fmla="*/ 2600269 h 2600269"/>
              <a:gd name="connsiteX1" fmla="*/ 0 w 1296735"/>
              <a:gd name="connsiteY1" fmla="*/ 3146 h 2600269"/>
              <a:gd name="connsiteX2" fmla="*/ 1296735 w 1296735"/>
              <a:gd name="connsiteY2" fmla="*/ 0 h 2600269"/>
              <a:gd name="connsiteX3" fmla="*/ 11455 w 1296735"/>
              <a:gd name="connsiteY3" fmla="*/ 2600269 h 2600269"/>
              <a:gd name="connsiteX0" fmla="*/ 4321 w 1296735"/>
              <a:gd name="connsiteY0" fmla="*/ 2675185 h 2675185"/>
              <a:gd name="connsiteX1" fmla="*/ 0 w 1296735"/>
              <a:gd name="connsiteY1" fmla="*/ 3146 h 2675185"/>
              <a:gd name="connsiteX2" fmla="*/ 1296735 w 1296735"/>
              <a:gd name="connsiteY2" fmla="*/ 0 h 2675185"/>
              <a:gd name="connsiteX3" fmla="*/ 4321 w 1296735"/>
              <a:gd name="connsiteY3" fmla="*/ 2675185 h 2675185"/>
              <a:gd name="connsiteX0" fmla="*/ 4321 w 1296735"/>
              <a:gd name="connsiteY0" fmla="*/ 2672039 h 2672039"/>
              <a:gd name="connsiteX1" fmla="*/ 0 w 1296735"/>
              <a:gd name="connsiteY1" fmla="*/ 0 h 2672039"/>
              <a:gd name="connsiteX2" fmla="*/ 1296735 w 1296735"/>
              <a:gd name="connsiteY2" fmla="*/ 421 h 2672039"/>
              <a:gd name="connsiteX3" fmla="*/ 4321 w 1296735"/>
              <a:gd name="connsiteY3" fmla="*/ 2672039 h 2672039"/>
              <a:gd name="connsiteX0" fmla="*/ 4321 w 1300302"/>
              <a:gd name="connsiteY0" fmla="*/ 2672039 h 2672039"/>
              <a:gd name="connsiteX1" fmla="*/ 0 w 1300302"/>
              <a:gd name="connsiteY1" fmla="*/ 0 h 2672039"/>
              <a:gd name="connsiteX2" fmla="*/ 1300302 w 1300302"/>
              <a:gd name="connsiteY2" fmla="*/ 421 h 2672039"/>
              <a:gd name="connsiteX3" fmla="*/ 4321 w 1300302"/>
              <a:gd name="connsiteY3" fmla="*/ 2672039 h 2672039"/>
              <a:gd name="connsiteX0" fmla="*/ 4321 w 1303477"/>
              <a:gd name="connsiteY0" fmla="*/ 2674793 h 2674793"/>
              <a:gd name="connsiteX1" fmla="*/ 0 w 1303477"/>
              <a:gd name="connsiteY1" fmla="*/ 2754 h 2674793"/>
              <a:gd name="connsiteX2" fmla="*/ 1303477 w 1303477"/>
              <a:gd name="connsiteY2" fmla="*/ 0 h 2674793"/>
              <a:gd name="connsiteX3" fmla="*/ 4321 w 1303477"/>
              <a:gd name="connsiteY3" fmla="*/ 2674793 h 2674793"/>
              <a:gd name="connsiteX0" fmla="*/ 4321 w 1303477"/>
              <a:gd name="connsiteY0" fmla="*/ 2674793 h 2674793"/>
              <a:gd name="connsiteX1" fmla="*/ 0 w 1303477"/>
              <a:gd name="connsiteY1" fmla="*/ 2754 h 2674793"/>
              <a:gd name="connsiteX2" fmla="*/ 1303477 w 1303477"/>
              <a:gd name="connsiteY2" fmla="*/ 0 h 2674793"/>
              <a:gd name="connsiteX3" fmla="*/ 4321 w 1303477"/>
              <a:gd name="connsiteY3" fmla="*/ 2674793 h 2674793"/>
              <a:gd name="connsiteX0" fmla="*/ 4321 w 1303477"/>
              <a:gd name="connsiteY0" fmla="*/ 2677968 h 2677968"/>
              <a:gd name="connsiteX1" fmla="*/ 0 w 1303477"/>
              <a:gd name="connsiteY1" fmla="*/ 2754 h 2677968"/>
              <a:gd name="connsiteX2" fmla="*/ 1303477 w 1303477"/>
              <a:gd name="connsiteY2" fmla="*/ 0 h 2677968"/>
              <a:gd name="connsiteX3" fmla="*/ 4321 w 1303477"/>
              <a:gd name="connsiteY3" fmla="*/ 2677968 h 2677968"/>
              <a:gd name="connsiteX0" fmla="*/ 1253 w 1303584"/>
              <a:gd name="connsiteY0" fmla="*/ 2674793 h 2674793"/>
              <a:gd name="connsiteX1" fmla="*/ 107 w 1303584"/>
              <a:gd name="connsiteY1" fmla="*/ 2754 h 2674793"/>
              <a:gd name="connsiteX2" fmla="*/ 1303584 w 1303584"/>
              <a:gd name="connsiteY2" fmla="*/ 0 h 2674793"/>
              <a:gd name="connsiteX3" fmla="*/ 1253 w 1303584"/>
              <a:gd name="connsiteY3" fmla="*/ 2674793 h 2674793"/>
              <a:gd name="connsiteX0" fmla="*/ 98124 w 1400455"/>
              <a:gd name="connsiteY0" fmla="*/ 2674793 h 2690729"/>
              <a:gd name="connsiteX1" fmla="*/ 95834 w 1400455"/>
              <a:gd name="connsiteY1" fmla="*/ 1061480 h 2690729"/>
              <a:gd name="connsiteX2" fmla="*/ 96978 w 1400455"/>
              <a:gd name="connsiteY2" fmla="*/ 2754 h 2690729"/>
              <a:gd name="connsiteX3" fmla="*/ 1400455 w 1400455"/>
              <a:gd name="connsiteY3" fmla="*/ 0 h 2690729"/>
              <a:gd name="connsiteX4" fmla="*/ 98124 w 1400455"/>
              <a:gd name="connsiteY4" fmla="*/ 2674793 h 2690729"/>
              <a:gd name="connsiteX0" fmla="*/ 98124 w 1400455"/>
              <a:gd name="connsiteY0" fmla="*/ 2674793 h 2690729"/>
              <a:gd name="connsiteX1" fmla="*/ 95834 w 1400455"/>
              <a:gd name="connsiteY1" fmla="*/ 1061480 h 2690729"/>
              <a:gd name="connsiteX2" fmla="*/ 96978 w 1400455"/>
              <a:gd name="connsiteY2" fmla="*/ 2754 h 2690729"/>
              <a:gd name="connsiteX3" fmla="*/ 1400455 w 1400455"/>
              <a:gd name="connsiteY3" fmla="*/ 0 h 2690729"/>
              <a:gd name="connsiteX4" fmla="*/ 98124 w 1400455"/>
              <a:gd name="connsiteY4" fmla="*/ 2674793 h 2690729"/>
              <a:gd name="connsiteX0" fmla="*/ 194593 w 1496924"/>
              <a:gd name="connsiteY0" fmla="*/ 2674793 h 2690729"/>
              <a:gd name="connsiteX1" fmla="*/ 192303 w 1496924"/>
              <a:gd name="connsiteY1" fmla="*/ 1061480 h 2690729"/>
              <a:gd name="connsiteX2" fmla="*/ 193447 w 1496924"/>
              <a:gd name="connsiteY2" fmla="*/ 2754 h 2690729"/>
              <a:gd name="connsiteX3" fmla="*/ 1496924 w 1496924"/>
              <a:gd name="connsiteY3" fmla="*/ 0 h 2690729"/>
              <a:gd name="connsiteX4" fmla="*/ 194593 w 1496924"/>
              <a:gd name="connsiteY4" fmla="*/ 2674793 h 2690729"/>
              <a:gd name="connsiteX0" fmla="*/ 194593 w 1496924"/>
              <a:gd name="connsiteY0" fmla="*/ 2674793 h 2674793"/>
              <a:gd name="connsiteX1" fmla="*/ 192303 w 1496924"/>
              <a:gd name="connsiteY1" fmla="*/ 1061480 h 2674793"/>
              <a:gd name="connsiteX2" fmla="*/ 193447 w 1496924"/>
              <a:gd name="connsiteY2" fmla="*/ 2754 h 2674793"/>
              <a:gd name="connsiteX3" fmla="*/ 1496924 w 1496924"/>
              <a:gd name="connsiteY3" fmla="*/ 0 h 2674793"/>
              <a:gd name="connsiteX4" fmla="*/ 194593 w 1496924"/>
              <a:gd name="connsiteY4" fmla="*/ 2674793 h 2674793"/>
              <a:gd name="connsiteX0" fmla="*/ 194593 w 1496924"/>
              <a:gd name="connsiteY0" fmla="*/ 2674793 h 2674793"/>
              <a:gd name="connsiteX1" fmla="*/ 192303 w 1496924"/>
              <a:gd name="connsiteY1" fmla="*/ 1061480 h 2674793"/>
              <a:gd name="connsiteX2" fmla="*/ 193447 w 1496924"/>
              <a:gd name="connsiteY2" fmla="*/ 2754 h 2674793"/>
              <a:gd name="connsiteX3" fmla="*/ 1496924 w 1496924"/>
              <a:gd name="connsiteY3" fmla="*/ 0 h 2674793"/>
              <a:gd name="connsiteX4" fmla="*/ 194593 w 1496924"/>
              <a:gd name="connsiteY4" fmla="*/ 2674793 h 2674793"/>
              <a:gd name="connsiteX0" fmla="*/ 4718 w 1307049"/>
              <a:gd name="connsiteY0" fmla="*/ 2674793 h 2674793"/>
              <a:gd name="connsiteX1" fmla="*/ 2428 w 1307049"/>
              <a:gd name="connsiteY1" fmla="*/ 1061480 h 2674793"/>
              <a:gd name="connsiteX2" fmla="*/ 3572 w 1307049"/>
              <a:gd name="connsiteY2" fmla="*/ 2754 h 2674793"/>
              <a:gd name="connsiteX3" fmla="*/ 1307049 w 1307049"/>
              <a:gd name="connsiteY3" fmla="*/ 0 h 2674793"/>
              <a:gd name="connsiteX4" fmla="*/ 4718 w 1307049"/>
              <a:gd name="connsiteY4" fmla="*/ 2674793 h 2674793"/>
              <a:gd name="connsiteX0" fmla="*/ 4718 w 1307049"/>
              <a:gd name="connsiteY0" fmla="*/ 2674793 h 2674793"/>
              <a:gd name="connsiteX1" fmla="*/ 2428 w 1307049"/>
              <a:gd name="connsiteY1" fmla="*/ 1061480 h 2674793"/>
              <a:gd name="connsiteX2" fmla="*/ 3572 w 1307049"/>
              <a:gd name="connsiteY2" fmla="*/ 2754 h 2674793"/>
              <a:gd name="connsiteX3" fmla="*/ 1307049 w 1307049"/>
              <a:gd name="connsiteY3" fmla="*/ 0 h 2674793"/>
              <a:gd name="connsiteX4" fmla="*/ 4718 w 1307049"/>
              <a:gd name="connsiteY4" fmla="*/ 2674793 h 2674793"/>
              <a:gd name="connsiteX0" fmla="*/ 4043870 w 5346201"/>
              <a:gd name="connsiteY0" fmla="*/ 2674793 h 2674793"/>
              <a:gd name="connsiteX1" fmla="*/ 0 w 5346201"/>
              <a:gd name="connsiteY1" fmla="*/ 2663781 h 2674793"/>
              <a:gd name="connsiteX2" fmla="*/ 4042724 w 5346201"/>
              <a:gd name="connsiteY2" fmla="*/ 2754 h 2674793"/>
              <a:gd name="connsiteX3" fmla="*/ 5346201 w 5346201"/>
              <a:gd name="connsiteY3" fmla="*/ 0 h 2674793"/>
              <a:gd name="connsiteX4" fmla="*/ 4043870 w 5346201"/>
              <a:gd name="connsiteY4" fmla="*/ 2674793 h 2674793"/>
              <a:gd name="connsiteX0" fmla="*/ 4057788 w 5346201"/>
              <a:gd name="connsiteY0" fmla="*/ 2667834 h 2667834"/>
              <a:gd name="connsiteX1" fmla="*/ 0 w 5346201"/>
              <a:gd name="connsiteY1" fmla="*/ 2663781 h 2667834"/>
              <a:gd name="connsiteX2" fmla="*/ 4042724 w 5346201"/>
              <a:gd name="connsiteY2" fmla="*/ 2754 h 2667834"/>
              <a:gd name="connsiteX3" fmla="*/ 5346201 w 5346201"/>
              <a:gd name="connsiteY3" fmla="*/ 0 h 2667834"/>
              <a:gd name="connsiteX4" fmla="*/ 4057788 w 5346201"/>
              <a:gd name="connsiteY4" fmla="*/ 2667834 h 2667834"/>
              <a:gd name="connsiteX0" fmla="*/ 4104630 w 5393043"/>
              <a:gd name="connsiteY0" fmla="*/ 2667834 h 2667834"/>
              <a:gd name="connsiteX1" fmla="*/ 46842 w 5393043"/>
              <a:gd name="connsiteY1" fmla="*/ 2663781 h 2667834"/>
              <a:gd name="connsiteX2" fmla="*/ 4089566 w 5393043"/>
              <a:gd name="connsiteY2" fmla="*/ 2754 h 2667834"/>
              <a:gd name="connsiteX3" fmla="*/ 5393043 w 5393043"/>
              <a:gd name="connsiteY3" fmla="*/ 0 h 2667834"/>
              <a:gd name="connsiteX4" fmla="*/ 4104630 w 5393043"/>
              <a:gd name="connsiteY4" fmla="*/ 2667834 h 2667834"/>
              <a:gd name="connsiteX0" fmla="*/ 4157715 w 5446128"/>
              <a:gd name="connsiteY0" fmla="*/ 2667834 h 2667834"/>
              <a:gd name="connsiteX1" fmla="*/ 99927 w 5446128"/>
              <a:gd name="connsiteY1" fmla="*/ 2663781 h 2667834"/>
              <a:gd name="connsiteX2" fmla="*/ 1480791 w 5446128"/>
              <a:gd name="connsiteY2" fmla="*/ 1544422 h 2667834"/>
              <a:gd name="connsiteX3" fmla="*/ 4142651 w 5446128"/>
              <a:gd name="connsiteY3" fmla="*/ 2754 h 2667834"/>
              <a:gd name="connsiteX4" fmla="*/ 5446128 w 5446128"/>
              <a:gd name="connsiteY4" fmla="*/ 0 h 2667834"/>
              <a:gd name="connsiteX5" fmla="*/ 4157715 w 5446128"/>
              <a:gd name="connsiteY5" fmla="*/ 2667834 h 2667834"/>
              <a:gd name="connsiteX0" fmla="*/ 4905688 w 6194101"/>
              <a:gd name="connsiteY0" fmla="*/ 2667834 h 2667834"/>
              <a:gd name="connsiteX1" fmla="*/ 847900 w 6194101"/>
              <a:gd name="connsiteY1" fmla="*/ 2663781 h 2667834"/>
              <a:gd name="connsiteX2" fmla="*/ 255914 w 6194101"/>
              <a:gd name="connsiteY2" fmla="*/ 611929 h 2667834"/>
              <a:gd name="connsiteX3" fmla="*/ 4890624 w 6194101"/>
              <a:gd name="connsiteY3" fmla="*/ 2754 h 2667834"/>
              <a:gd name="connsiteX4" fmla="*/ 6194101 w 6194101"/>
              <a:gd name="connsiteY4" fmla="*/ 0 h 2667834"/>
              <a:gd name="connsiteX5" fmla="*/ 4905688 w 6194101"/>
              <a:gd name="connsiteY5" fmla="*/ 2667834 h 2667834"/>
              <a:gd name="connsiteX0" fmla="*/ 4649774 w 5938187"/>
              <a:gd name="connsiteY0" fmla="*/ 2667834 h 2667834"/>
              <a:gd name="connsiteX1" fmla="*/ 591986 w 5938187"/>
              <a:gd name="connsiteY1" fmla="*/ 2663781 h 2667834"/>
              <a:gd name="connsiteX2" fmla="*/ 0 w 5938187"/>
              <a:gd name="connsiteY2" fmla="*/ 611929 h 2667834"/>
              <a:gd name="connsiteX3" fmla="*/ 4634710 w 5938187"/>
              <a:gd name="connsiteY3" fmla="*/ 2754 h 2667834"/>
              <a:gd name="connsiteX4" fmla="*/ 5938187 w 5938187"/>
              <a:gd name="connsiteY4" fmla="*/ 0 h 2667834"/>
              <a:gd name="connsiteX5" fmla="*/ 4649774 w 5938187"/>
              <a:gd name="connsiteY5" fmla="*/ 2667834 h 2667834"/>
              <a:gd name="connsiteX0" fmla="*/ 4649774 w 5947043"/>
              <a:gd name="connsiteY0" fmla="*/ 3130747 h 3130747"/>
              <a:gd name="connsiteX1" fmla="*/ 591986 w 5947043"/>
              <a:gd name="connsiteY1" fmla="*/ 3126694 h 3130747"/>
              <a:gd name="connsiteX2" fmla="*/ 0 w 5947043"/>
              <a:gd name="connsiteY2" fmla="*/ 1074842 h 3130747"/>
              <a:gd name="connsiteX3" fmla="*/ 5947043 w 5947043"/>
              <a:gd name="connsiteY3" fmla="*/ 0 h 3130747"/>
              <a:gd name="connsiteX4" fmla="*/ 5938187 w 5947043"/>
              <a:gd name="connsiteY4" fmla="*/ 462913 h 3130747"/>
              <a:gd name="connsiteX5" fmla="*/ 4649774 w 5947043"/>
              <a:gd name="connsiteY5" fmla="*/ 3130747 h 3130747"/>
              <a:gd name="connsiteX0" fmla="*/ 4649774 w 5947043"/>
              <a:gd name="connsiteY0" fmla="*/ 3130767 h 3130767"/>
              <a:gd name="connsiteX1" fmla="*/ 591986 w 5947043"/>
              <a:gd name="connsiteY1" fmla="*/ 3126714 h 3130767"/>
              <a:gd name="connsiteX2" fmla="*/ 0 w 5947043"/>
              <a:gd name="connsiteY2" fmla="*/ 1074862 h 3130767"/>
              <a:gd name="connsiteX3" fmla="*/ 3357673 w 5947043"/>
              <a:gd name="connsiteY3" fmla="*/ 446628 h 3130767"/>
              <a:gd name="connsiteX4" fmla="*/ 5947043 w 5947043"/>
              <a:gd name="connsiteY4" fmla="*/ 20 h 3130767"/>
              <a:gd name="connsiteX5" fmla="*/ 5938187 w 5947043"/>
              <a:gd name="connsiteY5" fmla="*/ 462933 h 3130767"/>
              <a:gd name="connsiteX6" fmla="*/ 4649774 w 5947043"/>
              <a:gd name="connsiteY6" fmla="*/ 3130767 h 3130767"/>
              <a:gd name="connsiteX0" fmla="*/ 4649774 w 5947043"/>
              <a:gd name="connsiteY0" fmla="*/ 3130767 h 3130767"/>
              <a:gd name="connsiteX1" fmla="*/ 591986 w 5947043"/>
              <a:gd name="connsiteY1" fmla="*/ 3126714 h 3130767"/>
              <a:gd name="connsiteX2" fmla="*/ 0 w 5947043"/>
              <a:gd name="connsiteY2" fmla="*/ 1074862 h 3130767"/>
              <a:gd name="connsiteX3" fmla="*/ 3357673 w 5947043"/>
              <a:gd name="connsiteY3" fmla="*/ 446628 h 3130767"/>
              <a:gd name="connsiteX4" fmla="*/ 5947043 w 5947043"/>
              <a:gd name="connsiteY4" fmla="*/ 20 h 3130767"/>
              <a:gd name="connsiteX5" fmla="*/ 5938187 w 5947043"/>
              <a:gd name="connsiteY5" fmla="*/ 462933 h 3130767"/>
              <a:gd name="connsiteX6" fmla="*/ 4649774 w 5947043"/>
              <a:gd name="connsiteY6" fmla="*/ 3130767 h 3130767"/>
              <a:gd name="connsiteX0" fmla="*/ 4649774 w 5947043"/>
              <a:gd name="connsiteY0" fmla="*/ 6895186 h 6895186"/>
              <a:gd name="connsiteX1" fmla="*/ 591986 w 5947043"/>
              <a:gd name="connsiteY1" fmla="*/ 6891133 h 6895186"/>
              <a:gd name="connsiteX2" fmla="*/ 0 w 5947043"/>
              <a:gd name="connsiteY2" fmla="*/ 4839281 h 6895186"/>
              <a:gd name="connsiteX3" fmla="*/ 2087673 w 5947043"/>
              <a:gd name="connsiteY3" fmla="*/ 5936 h 6895186"/>
              <a:gd name="connsiteX4" fmla="*/ 5947043 w 5947043"/>
              <a:gd name="connsiteY4" fmla="*/ 3764439 h 6895186"/>
              <a:gd name="connsiteX5" fmla="*/ 5938187 w 5947043"/>
              <a:gd name="connsiteY5" fmla="*/ 4227352 h 6895186"/>
              <a:gd name="connsiteX6" fmla="*/ 4649774 w 5947043"/>
              <a:gd name="connsiteY6" fmla="*/ 6895186 h 6895186"/>
              <a:gd name="connsiteX0" fmla="*/ 4649774 w 5947043"/>
              <a:gd name="connsiteY0" fmla="*/ 6895186 h 6895186"/>
              <a:gd name="connsiteX1" fmla="*/ 591986 w 5947043"/>
              <a:gd name="connsiteY1" fmla="*/ 6891133 h 6895186"/>
              <a:gd name="connsiteX2" fmla="*/ 0 w 5947043"/>
              <a:gd name="connsiteY2" fmla="*/ 4839281 h 6895186"/>
              <a:gd name="connsiteX3" fmla="*/ 2087673 w 5947043"/>
              <a:gd name="connsiteY3" fmla="*/ 5936 h 6895186"/>
              <a:gd name="connsiteX4" fmla="*/ 5947043 w 5947043"/>
              <a:gd name="connsiteY4" fmla="*/ 3764439 h 6895186"/>
              <a:gd name="connsiteX5" fmla="*/ 5938187 w 5947043"/>
              <a:gd name="connsiteY5" fmla="*/ 4227352 h 6895186"/>
              <a:gd name="connsiteX6" fmla="*/ 4649774 w 5947043"/>
              <a:gd name="connsiteY6" fmla="*/ 6895186 h 6895186"/>
              <a:gd name="connsiteX0" fmla="*/ 6738219 w 8035488"/>
              <a:gd name="connsiteY0" fmla="*/ 6895186 h 6895186"/>
              <a:gd name="connsiteX1" fmla="*/ 2680431 w 8035488"/>
              <a:gd name="connsiteY1" fmla="*/ 6891133 h 6895186"/>
              <a:gd name="connsiteX2" fmla="*/ 0 w 8035488"/>
              <a:gd name="connsiteY2" fmla="*/ 224948 h 6895186"/>
              <a:gd name="connsiteX3" fmla="*/ 4176118 w 8035488"/>
              <a:gd name="connsiteY3" fmla="*/ 5936 h 6895186"/>
              <a:gd name="connsiteX4" fmla="*/ 8035488 w 8035488"/>
              <a:gd name="connsiteY4" fmla="*/ 3764439 h 6895186"/>
              <a:gd name="connsiteX5" fmla="*/ 8026632 w 8035488"/>
              <a:gd name="connsiteY5" fmla="*/ 4227352 h 6895186"/>
              <a:gd name="connsiteX6" fmla="*/ 6738219 w 8035488"/>
              <a:gd name="connsiteY6" fmla="*/ 6895186 h 6895186"/>
              <a:gd name="connsiteX0" fmla="*/ 9800330 w 11097599"/>
              <a:gd name="connsiteY0" fmla="*/ 6895186 h 6895186"/>
              <a:gd name="connsiteX1" fmla="*/ 5742542 w 11097599"/>
              <a:gd name="connsiteY1" fmla="*/ 6891133 h 6895186"/>
              <a:gd name="connsiteX2" fmla="*/ 0 w 11097599"/>
              <a:gd name="connsiteY2" fmla="*/ 1142170 h 6895186"/>
              <a:gd name="connsiteX3" fmla="*/ 7238229 w 11097599"/>
              <a:gd name="connsiteY3" fmla="*/ 5936 h 6895186"/>
              <a:gd name="connsiteX4" fmla="*/ 11097599 w 11097599"/>
              <a:gd name="connsiteY4" fmla="*/ 3764439 h 6895186"/>
              <a:gd name="connsiteX5" fmla="*/ 11088743 w 11097599"/>
              <a:gd name="connsiteY5" fmla="*/ 4227352 h 6895186"/>
              <a:gd name="connsiteX6" fmla="*/ 9800330 w 11097599"/>
              <a:gd name="connsiteY6" fmla="*/ 6895186 h 6895186"/>
              <a:gd name="connsiteX0" fmla="*/ 9859545 w 11156814"/>
              <a:gd name="connsiteY0" fmla="*/ 7060064 h 7060064"/>
              <a:gd name="connsiteX1" fmla="*/ 5801757 w 11156814"/>
              <a:gd name="connsiteY1" fmla="*/ 7056011 h 7060064"/>
              <a:gd name="connsiteX2" fmla="*/ 59215 w 11156814"/>
              <a:gd name="connsiteY2" fmla="*/ 1307048 h 7060064"/>
              <a:gd name="connsiteX3" fmla="*/ 3078223 w 11156814"/>
              <a:gd name="connsiteY3" fmla="*/ 707037 h 7060064"/>
              <a:gd name="connsiteX4" fmla="*/ 7297444 w 11156814"/>
              <a:gd name="connsiteY4" fmla="*/ 170814 h 7060064"/>
              <a:gd name="connsiteX5" fmla="*/ 11156814 w 11156814"/>
              <a:gd name="connsiteY5" fmla="*/ 3929317 h 7060064"/>
              <a:gd name="connsiteX6" fmla="*/ 11147958 w 11156814"/>
              <a:gd name="connsiteY6" fmla="*/ 4392230 h 7060064"/>
              <a:gd name="connsiteX7" fmla="*/ 9859545 w 11156814"/>
              <a:gd name="connsiteY7" fmla="*/ 7060064 h 7060064"/>
              <a:gd name="connsiteX0" fmla="*/ 9879671 w 11176940"/>
              <a:gd name="connsiteY0" fmla="*/ 7175816 h 7175816"/>
              <a:gd name="connsiteX1" fmla="*/ 5821883 w 11176940"/>
              <a:gd name="connsiteY1" fmla="*/ 7171763 h 7175816"/>
              <a:gd name="connsiteX2" fmla="*/ 79341 w 11176940"/>
              <a:gd name="connsiteY2" fmla="*/ 1422800 h 7175816"/>
              <a:gd name="connsiteX3" fmla="*/ 2421016 w 11176940"/>
              <a:gd name="connsiteY3" fmla="*/ 286567 h 7175816"/>
              <a:gd name="connsiteX4" fmla="*/ 7317570 w 11176940"/>
              <a:gd name="connsiteY4" fmla="*/ 286566 h 7175816"/>
              <a:gd name="connsiteX5" fmla="*/ 11176940 w 11176940"/>
              <a:gd name="connsiteY5" fmla="*/ 4045069 h 7175816"/>
              <a:gd name="connsiteX6" fmla="*/ 11168084 w 11176940"/>
              <a:gd name="connsiteY6" fmla="*/ 4507982 h 7175816"/>
              <a:gd name="connsiteX7" fmla="*/ 9879671 w 11176940"/>
              <a:gd name="connsiteY7" fmla="*/ 7175816 h 7175816"/>
              <a:gd name="connsiteX0" fmla="*/ 9800330 w 11097599"/>
              <a:gd name="connsiteY0" fmla="*/ 7175816 h 7175816"/>
              <a:gd name="connsiteX1" fmla="*/ 5742542 w 11097599"/>
              <a:gd name="connsiteY1" fmla="*/ 7171763 h 7175816"/>
              <a:gd name="connsiteX2" fmla="*/ 0 w 11097599"/>
              <a:gd name="connsiteY2" fmla="*/ 1422800 h 7175816"/>
              <a:gd name="connsiteX3" fmla="*/ 2341675 w 11097599"/>
              <a:gd name="connsiteY3" fmla="*/ 286567 h 7175816"/>
              <a:gd name="connsiteX4" fmla="*/ 7238229 w 11097599"/>
              <a:gd name="connsiteY4" fmla="*/ 286566 h 7175816"/>
              <a:gd name="connsiteX5" fmla="*/ 11097599 w 11097599"/>
              <a:gd name="connsiteY5" fmla="*/ 4045069 h 7175816"/>
              <a:gd name="connsiteX6" fmla="*/ 11088743 w 11097599"/>
              <a:gd name="connsiteY6" fmla="*/ 4507982 h 7175816"/>
              <a:gd name="connsiteX7" fmla="*/ 9800330 w 11097599"/>
              <a:gd name="connsiteY7" fmla="*/ 7175816 h 7175816"/>
              <a:gd name="connsiteX0" fmla="*/ 9800330 w 11097599"/>
              <a:gd name="connsiteY0" fmla="*/ 7175816 h 7175816"/>
              <a:gd name="connsiteX1" fmla="*/ 5742542 w 11097599"/>
              <a:gd name="connsiteY1" fmla="*/ 7171763 h 7175816"/>
              <a:gd name="connsiteX2" fmla="*/ 0 w 11097599"/>
              <a:gd name="connsiteY2" fmla="*/ 1422800 h 7175816"/>
              <a:gd name="connsiteX3" fmla="*/ 2341675 w 11097599"/>
              <a:gd name="connsiteY3" fmla="*/ 286567 h 7175816"/>
              <a:gd name="connsiteX4" fmla="*/ 7238229 w 11097599"/>
              <a:gd name="connsiteY4" fmla="*/ 286566 h 7175816"/>
              <a:gd name="connsiteX5" fmla="*/ 11097599 w 11097599"/>
              <a:gd name="connsiteY5" fmla="*/ 4045069 h 7175816"/>
              <a:gd name="connsiteX6" fmla="*/ 11088743 w 11097599"/>
              <a:gd name="connsiteY6" fmla="*/ 4507982 h 7175816"/>
              <a:gd name="connsiteX7" fmla="*/ 9800330 w 11097599"/>
              <a:gd name="connsiteY7" fmla="*/ 7175816 h 7175816"/>
              <a:gd name="connsiteX0" fmla="*/ 9800330 w 11097599"/>
              <a:gd name="connsiteY0" fmla="*/ 7175816 h 7175816"/>
              <a:gd name="connsiteX1" fmla="*/ 5742542 w 11097599"/>
              <a:gd name="connsiteY1" fmla="*/ 7171763 h 7175816"/>
              <a:gd name="connsiteX2" fmla="*/ 0 w 11097599"/>
              <a:gd name="connsiteY2" fmla="*/ 1422800 h 7175816"/>
              <a:gd name="connsiteX3" fmla="*/ 2341675 w 11097599"/>
              <a:gd name="connsiteY3" fmla="*/ 286567 h 7175816"/>
              <a:gd name="connsiteX4" fmla="*/ 7238229 w 11097599"/>
              <a:gd name="connsiteY4" fmla="*/ 286566 h 7175816"/>
              <a:gd name="connsiteX5" fmla="*/ 11097599 w 11097599"/>
              <a:gd name="connsiteY5" fmla="*/ 4045069 h 7175816"/>
              <a:gd name="connsiteX6" fmla="*/ 11088743 w 11097599"/>
              <a:gd name="connsiteY6" fmla="*/ 4507982 h 7175816"/>
              <a:gd name="connsiteX7" fmla="*/ 9800330 w 11097599"/>
              <a:gd name="connsiteY7" fmla="*/ 7175816 h 7175816"/>
              <a:gd name="connsiteX0" fmla="*/ 9800330 w 11097599"/>
              <a:gd name="connsiteY0" fmla="*/ 7175816 h 7175816"/>
              <a:gd name="connsiteX1" fmla="*/ 5742542 w 11097599"/>
              <a:gd name="connsiteY1" fmla="*/ 7171763 h 7175816"/>
              <a:gd name="connsiteX2" fmla="*/ 0 w 11097599"/>
              <a:gd name="connsiteY2" fmla="*/ 1422800 h 7175816"/>
              <a:gd name="connsiteX3" fmla="*/ 2341675 w 11097599"/>
              <a:gd name="connsiteY3" fmla="*/ 286567 h 7175816"/>
              <a:gd name="connsiteX4" fmla="*/ 7238229 w 11097599"/>
              <a:gd name="connsiteY4" fmla="*/ 286566 h 7175816"/>
              <a:gd name="connsiteX5" fmla="*/ 11097599 w 11097599"/>
              <a:gd name="connsiteY5" fmla="*/ 4045069 h 7175816"/>
              <a:gd name="connsiteX6" fmla="*/ 11088743 w 11097599"/>
              <a:gd name="connsiteY6" fmla="*/ 4507982 h 7175816"/>
              <a:gd name="connsiteX7" fmla="*/ 9800330 w 11097599"/>
              <a:gd name="connsiteY7" fmla="*/ 7175816 h 7175816"/>
              <a:gd name="connsiteX0" fmla="*/ 9800330 w 11097599"/>
              <a:gd name="connsiteY0" fmla="*/ 7129260 h 7129260"/>
              <a:gd name="connsiteX1" fmla="*/ 5742542 w 11097599"/>
              <a:gd name="connsiteY1" fmla="*/ 7125207 h 7129260"/>
              <a:gd name="connsiteX2" fmla="*/ 0 w 11097599"/>
              <a:gd name="connsiteY2" fmla="*/ 1376244 h 7129260"/>
              <a:gd name="connsiteX3" fmla="*/ 2341675 w 11097599"/>
              <a:gd name="connsiteY3" fmla="*/ 240011 h 7129260"/>
              <a:gd name="connsiteX4" fmla="*/ 7238229 w 11097599"/>
              <a:gd name="connsiteY4" fmla="*/ 240010 h 7129260"/>
              <a:gd name="connsiteX5" fmla="*/ 11097599 w 11097599"/>
              <a:gd name="connsiteY5" fmla="*/ 3998513 h 7129260"/>
              <a:gd name="connsiteX6" fmla="*/ 11088743 w 11097599"/>
              <a:gd name="connsiteY6" fmla="*/ 4461426 h 7129260"/>
              <a:gd name="connsiteX7" fmla="*/ 9800330 w 11097599"/>
              <a:gd name="connsiteY7" fmla="*/ 7129260 h 7129260"/>
              <a:gd name="connsiteX0" fmla="*/ 9800330 w 11097599"/>
              <a:gd name="connsiteY0" fmla="*/ 7129260 h 7129260"/>
              <a:gd name="connsiteX1" fmla="*/ 5742542 w 11097599"/>
              <a:gd name="connsiteY1" fmla="*/ 7125207 h 7129260"/>
              <a:gd name="connsiteX2" fmla="*/ 0 w 11097599"/>
              <a:gd name="connsiteY2" fmla="*/ 1376244 h 7129260"/>
              <a:gd name="connsiteX3" fmla="*/ 2341675 w 11097599"/>
              <a:gd name="connsiteY3" fmla="*/ 240011 h 7129260"/>
              <a:gd name="connsiteX4" fmla="*/ 7238229 w 11097599"/>
              <a:gd name="connsiteY4" fmla="*/ 240010 h 7129260"/>
              <a:gd name="connsiteX5" fmla="*/ 11097599 w 11097599"/>
              <a:gd name="connsiteY5" fmla="*/ 3998513 h 7129260"/>
              <a:gd name="connsiteX6" fmla="*/ 11088743 w 11097599"/>
              <a:gd name="connsiteY6" fmla="*/ 4461426 h 7129260"/>
              <a:gd name="connsiteX7" fmla="*/ 9800330 w 11097599"/>
              <a:gd name="connsiteY7" fmla="*/ 7129260 h 7129260"/>
              <a:gd name="connsiteX0" fmla="*/ 9800330 w 11097599"/>
              <a:gd name="connsiteY0" fmla="*/ 7035190 h 7035190"/>
              <a:gd name="connsiteX1" fmla="*/ 5742542 w 11097599"/>
              <a:gd name="connsiteY1" fmla="*/ 7031137 h 7035190"/>
              <a:gd name="connsiteX2" fmla="*/ 0 w 11097599"/>
              <a:gd name="connsiteY2" fmla="*/ 1282174 h 7035190"/>
              <a:gd name="connsiteX3" fmla="*/ 2341675 w 11097599"/>
              <a:gd name="connsiteY3" fmla="*/ 145941 h 7035190"/>
              <a:gd name="connsiteX4" fmla="*/ 7238229 w 11097599"/>
              <a:gd name="connsiteY4" fmla="*/ 145940 h 7035190"/>
              <a:gd name="connsiteX5" fmla="*/ 11097599 w 11097599"/>
              <a:gd name="connsiteY5" fmla="*/ 3904443 h 7035190"/>
              <a:gd name="connsiteX6" fmla="*/ 11088743 w 11097599"/>
              <a:gd name="connsiteY6" fmla="*/ 4367356 h 7035190"/>
              <a:gd name="connsiteX7" fmla="*/ 9800330 w 11097599"/>
              <a:gd name="connsiteY7" fmla="*/ 7035190 h 7035190"/>
              <a:gd name="connsiteX0" fmla="*/ 9800330 w 11097599"/>
              <a:gd name="connsiteY0" fmla="*/ 6889250 h 6889250"/>
              <a:gd name="connsiteX1" fmla="*/ 5742542 w 11097599"/>
              <a:gd name="connsiteY1" fmla="*/ 6885197 h 6889250"/>
              <a:gd name="connsiteX2" fmla="*/ 0 w 11097599"/>
              <a:gd name="connsiteY2" fmla="*/ 1136234 h 6889250"/>
              <a:gd name="connsiteX3" fmla="*/ 2341675 w 11097599"/>
              <a:gd name="connsiteY3" fmla="*/ 1 h 6889250"/>
              <a:gd name="connsiteX4" fmla="*/ 7238229 w 11097599"/>
              <a:gd name="connsiteY4" fmla="*/ 0 h 6889250"/>
              <a:gd name="connsiteX5" fmla="*/ 11097599 w 11097599"/>
              <a:gd name="connsiteY5" fmla="*/ 3758503 h 6889250"/>
              <a:gd name="connsiteX6" fmla="*/ 11088743 w 11097599"/>
              <a:gd name="connsiteY6" fmla="*/ 4221416 h 6889250"/>
              <a:gd name="connsiteX7" fmla="*/ 9800330 w 11097599"/>
              <a:gd name="connsiteY7" fmla="*/ 6889250 h 6889250"/>
              <a:gd name="connsiteX0" fmla="*/ 9800330 w 11097599"/>
              <a:gd name="connsiteY0" fmla="*/ 6889250 h 6889250"/>
              <a:gd name="connsiteX1" fmla="*/ 5742542 w 11097599"/>
              <a:gd name="connsiteY1" fmla="*/ 6885197 h 6889250"/>
              <a:gd name="connsiteX2" fmla="*/ 0 w 11097599"/>
              <a:gd name="connsiteY2" fmla="*/ 1136234 h 6889250"/>
              <a:gd name="connsiteX3" fmla="*/ 2341675 w 11097599"/>
              <a:gd name="connsiteY3" fmla="*/ 1 h 6889250"/>
              <a:gd name="connsiteX4" fmla="*/ 7238229 w 11097599"/>
              <a:gd name="connsiteY4" fmla="*/ 0 h 6889250"/>
              <a:gd name="connsiteX5" fmla="*/ 11097599 w 11097599"/>
              <a:gd name="connsiteY5" fmla="*/ 3758503 h 6889250"/>
              <a:gd name="connsiteX6" fmla="*/ 11088743 w 11097599"/>
              <a:gd name="connsiteY6" fmla="*/ 4221416 h 6889250"/>
              <a:gd name="connsiteX7" fmla="*/ 9800330 w 11097599"/>
              <a:gd name="connsiteY7" fmla="*/ 6889250 h 6889250"/>
              <a:gd name="connsiteX0" fmla="*/ 9800330 w 11097599"/>
              <a:gd name="connsiteY0" fmla="*/ 6889250 h 6889250"/>
              <a:gd name="connsiteX1" fmla="*/ 5742542 w 11097599"/>
              <a:gd name="connsiteY1" fmla="*/ 6885197 h 6889250"/>
              <a:gd name="connsiteX2" fmla="*/ 0 w 11097599"/>
              <a:gd name="connsiteY2" fmla="*/ 1136234 h 6889250"/>
              <a:gd name="connsiteX3" fmla="*/ 2341675 w 11097599"/>
              <a:gd name="connsiteY3" fmla="*/ 1 h 6889250"/>
              <a:gd name="connsiteX4" fmla="*/ 7238229 w 11097599"/>
              <a:gd name="connsiteY4" fmla="*/ 0 h 6889250"/>
              <a:gd name="connsiteX5" fmla="*/ 11097599 w 11097599"/>
              <a:gd name="connsiteY5" fmla="*/ 3758503 h 6889250"/>
              <a:gd name="connsiteX6" fmla="*/ 11088743 w 11097599"/>
              <a:gd name="connsiteY6" fmla="*/ 4221416 h 6889250"/>
              <a:gd name="connsiteX7" fmla="*/ 9800330 w 11097599"/>
              <a:gd name="connsiteY7" fmla="*/ 6889250 h 6889250"/>
              <a:gd name="connsiteX0" fmla="*/ 9800330 w 11097599"/>
              <a:gd name="connsiteY0" fmla="*/ 6889250 h 6889250"/>
              <a:gd name="connsiteX1" fmla="*/ 5742542 w 11097599"/>
              <a:gd name="connsiteY1" fmla="*/ 6885197 h 6889250"/>
              <a:gd name="connsiteX2" fmla="*/ 0 w 11097599"/>
              <a:gd name="connsiteY2" fmla="*/ 1136234 h 6889250"/>
              <a:gd name="connsiteX3" fmla="*/ 2341675 w 11097599"/>
              <a:gd name="connsiteY3" fmla="*/ 1 h 6889250"/>
              <a:gd name="connsiteX4" fmla="*/ 7238229 w 11097599"/>
              <a:gd name="connsiteY4" fmla="*/ 0 h 6889250"/>
              <a:gd name="connsiteX5" fmla="*/ 11097599 w 11097599"/>
              <a:gd name="connsiteY5" fmla="*/ 3758503 h 6889250"/>
              <a:gd name="connsiteX6" fmla="*/ 11088743 w 11097599"/>
              <a:gd name="connsiteY6" fmla="*/ 4221416 h 6889250"/>
              <a:gd name="connsiteX7" fmla="*/ 9800330 w 11097599"/>
              <a:gd name="connsiteY7" fmla="*/ 6889250 h 6889250"/>
              <a:gd name="connsiteX0" fmla="*/ 9800330 w 11097599"/>
              <a:gd name="connsiteY0" fmla="*/ 6889250 h 6889250"/>
              <a:gd name="connsiteX1" fmla="*/ 5742542 w 11097599"/>
              <a:gd name="connsiteY1" fmla="*/ 6885197 h 6889250"/>
              <a:gd name="connsiteX2" fmla="*/ 0 w 11097599"/>
              <a:gd name="connsiteY2" fmla="*/ 1136234 h 6889250"/>
              <a:gd name="connsiteX3" fmla="*/ 2341675 w 11097599"/>
              <a:gd name="connsiteY3" fmla="*/ 1 h 6889250"/>
              <a:gd name="connsiteX4" fmla="*/ 7238229 w 11097599"/>
              <a:gd name="connsiteY4" fmla="*/ 0 h 6889250"/>
              <a:gd name="connsiteX5" fmla="*/ 11097599 w 11097599"/>
              <a:gd name="connsiteY5" fmla="*/ 3758503 h 6889250"/>
              <a:gd name="connsiteX6" fmla="*/ 11088743 w 11097599"/>
              <a:gd name="connsiteY6" fmla="*/ 4221416 h 6889250"/>
              <a:gd name="connsiteX7" fmla="*/ 9800330 w 11097599"/>
              <a:gd name="connsiteY7" fmla="*/ 6889250 h 6889250"/>
              <a:gd name="connsiteX0" fmla="*/ 9800330 w 11097599"/>
              <a:gd name="connsiteY0" fmla="*/ 6889250 h 6889250"/>
              <a:gd name="connsiteX1" fmla="*/ 5742542 w 11097599"/>
              <a:gd name="connsiteY1" fmla="*/ 6885197 h 6889250"/>
              <a:gd name="connsiteX2" fmla="*/ 0 w 11097599"/>
              <a:gd name="connsiteY2" fmla="*/ 1136234 h 6889250"/>
              <a:gd name="connsiteX3" fmla="*/ 2341675 w 11097599"/>
              <a:gd name="connsiteY3" fmla="*/ 1 h 6889250"/>
              <a:gd name="connsiteX4" fmla="*/ 7238229 w 11097599"/>
              <a:gd name="connsiteY4" fmla="*/ 0 h 6889250"/>
              <a:gd name="connsiteX5" fmla="*/ 11097599 w 11097599"/>
              <a:gd name="connsiteY5" fmla="*/ 3758503 h 6889250"/>
              <a:gd name="connsiteX6" fmla="*/ 11088743 w 11097599"/>
              <a:gd name="connsiteY6" fmla="*/ 4221416 h 6889250"/>
              <a:gd name="connsiteX7" fmla="*/ 9800330 w 11097599"/>
              <a:gd name="connsiteY7" fmla="*/ 6889250 h 6889250"/>
              <a:gd name="connsiteX0" fmla="*/ 9800330 w 11097599"/>
              <a:gd name="connsiteY0" fmla="*/ 6889250 h 6899308"/>
              <a:gd name="connsiteX1" fmla="*/ 5742542 w 11097599"/>
              <a:gd name="connsiteY1" fmla="*/ 6899308 h 6899308"/>
              <a:gd name="connsiteX2" fmla="*/ 0 w 11097599"/>
              <a:gd name="connsiteY2" fmla="*/ 1136234 h 6899308"/>
              <a:gd name="connsiteX3" fmla="*/ 2341675 w 11097599"/>
              <a:gd name="connsiteY3" fmla="*/ 1 h 6899308"/>
              <a:gd name="connsiteX4" fmla="*/ 7238229 w 11097599"/>
              <a:gd name="connsiteY4" fmla="*/ 0 h 6899308"/>
              <a:gd name="connsiteX5" fmla="*/ 11097599 w 11097599"/>
              <a:gd name="connsiteY5" fmla="*/ 3758503 h 6899308"/>
              <a:gd name="connsiteX6" fmla="*/ 11088743 w 11097599"/>
              <a:gd name="connsiteY6" fmla="*/ 4221416 h 6899308"/>
              <a:gd name="connsiteX7" fmla="*/ 9800330 w 11097599"/>
              <a:gd name="connsiteY7" fmla="*/ 6889250 h 6899308"/>
              <a:gd name="connsiteX0" fmla="*/ 9800330 w 11099884"/>
              <a:gd name="connsiteY0" fmla="*/ 6889250 h 6899308"/>
              <a:gd name="connsiteX1" fmla="*/ 5742542 w 11099884"/>
              <a:gd name="connsiteY1" fmla="*/ 6899308 h 6899308"/>
              <a:gd name="connsiteX2" fmla="*/ 0 w 11099884"/>
              <a:gd name="connsiteY2" fmla="*/ 1136234 h 6899308"/>
              <a:gd name="connsiteX3" fmla="*/ 2341675 w 11099884"/>
              <a:gd name="connsiteY3" fmla="*/ 1 h 6899308"/>
              <a:gd name="connsiteX4" fmla="*/ 7238229 w 11099884"/>
              <a:gd name="connsiteY4" fmla="*/ 0 h 6899308"/>
              <a:gd name="connsiteX5" fmla="*/ 11097599 w 11099884"/>
              <a:gd name="connsiteY5" fmla="*/ 3758503 h 6899308"/>
              <a:gd name="connsiteX6" fmla="*/ 11099884 w 11099884"/>
              <a:gd name="connsiteY6" fmla="*/ 4210275 h 6899308"/>
              <a:gd name="connsiteX7" fmla="*/ 9800330 w 11099884"/>
              <a:gd name="connsiteY7" fmla="*/ 6889250 h 6899308"/>
              <a:gd name="connsiteX0" fmla="*/ 9800330 w 11099884"/>
              <a:gd name="connsiteY0" fmla="*/ 6889250 h 6899308"/>
              <a:gd name="connsiteX1" fmla="*/ 5742542 w 11099884"/>
              <a:gd name="connsiteY1" fmla="*/ 6899308 h 6899308"/>
              <a:gd name="connsiteX2" fmla="*/ 0 w 11099884"/>
              <a:gd name="connsiteY2" fmla="*/ 1136234 h 6899308"/>
              <a:gd name="connsiteX3" fmla="*/ 2341675 w 11099884"/>
              <a:gd name="connsiteY3" fmla="*/ 1 h 6899308"/>
              <a:gd name="connsiteX4" fmla="*/ 7238229 w 11099884"/>
              <a:gd name="connsiteY4" fmla="*/ 0 h 6899308"/>
              <a:gd name="connsiteX5" fmla="*/ 11097599 w 11099884"/>
              <a:gd name="connsiteY5" fmla="*/ 3758503 h 6899308"/>
              <a:gd name="connsiteX6" fmla="*/ 11099884 w 11099884"/>
              <a:gd name="connsiteY6" fmla="*/ 4210275 h 6899308"/>
              <a:gd name="connsiteX7" fmla="*/ 9800330 w 11099884"/>
              <a:gd name="connsiteY7" fmla="*/ 6889250 h 6899308"/>
              <a:gd name="connsiteX0" fmla="*/ 9800330 w 11099884"/>
              <a:gd name="connsiteY0" fmla="*/ 6898775 h 6899308"/>
              <a:gd name="connsiteX1" fmla="*/ 5742542 w 11099884"/>
              <a:gd name="connsiteY1" fmla="*/ 6899308 h 6899308"/>
              <a:gd name="connsiteX2" fmla="*/ 0 w 11099884"/>
              <a:gd name="connsiteY2" fmla="*/ 1136234 h 6899308"/>
              <a:gd name="connsiteX3" fmla="*/ 2341675 w 11099884"/>
              <a:gd name="connsiteY3" fmla="*/ 1 h 6899308"/>
              <a:gd name="connsiteX4" fmla="*/ 7238229 w 11099884"/>
              <a:gd name="connsiteY4" fmla="*/ 0 h 6899308"/>
              <a:gd name="connsiteX5" fmla="*/ 11097599 w 11099884"/>
              <a:gd name="connsiteY5" fmla="*/ 3758503 h 6899308"/>
              <a:gd name="connsiteX6" fmla="*/ 11099884 w 11099884"/>
              <a:gd name="connsiteY6" fmla="*/ 4210275 h 6899308"/>
              <a:gd name="connsiteX7" fmla="*/ 9800330 w 11099884"/>
              <a:gd name="connsiteY7" fmla="*/ 6898775 h 6899308"/>
              <a:gd name="connsiteX0" fmla="*/ 9824637 w 11124191"/>
              <a:gd name="connsiteY0" fmla="*/ 6898775 h 6899308"/>
              <a:gd name="connsiteX1" fmla="*/ 5766849 w 11124191"/>
              <a:gd name="connsiteY1" fmla="*/ 6899308 h 6899308"/>
              <a:gd name="connsiteX2" fmla="*/ 0 w 11124191"/>
              <a:gd name="connsiteY2" fmla="*/ 1136234 h 6899308"/>
              <a:gd name="connsiteX3" fmla="*/ 2365982 w 11124191"/>
              <a:gd name="connsiteY3" fmla="*/ 1 h 6899308"/>
              <a:gd name="connsiteX4" fmla="*/ 7262536 w 11124191"/>
              <a:gd name="connsiteY4" fmla="*/ 0 h 6899308"/>
              <a:gd name="connsiteX5" fmla="*/ 11121906 w 11124191"/>
              <a:gd name="connsiteY5" fmla="*/ 3758503 h 6899308"/>
              <a:gd name="connsiteX6" fmla="*/ 11124191 w 11124191"/>
              <a:gd name="connsiteY6" fmla="*/ 4210275 h 6899308"/>
              <a:gd name="connsiteX7" fmla="*/ 9824637 w 11124191"/>
              <a:gd name="connsiteY7" fmla="*/ 6898775 h 6899308"/>
              <a:gd name="connsiteX0" fmla="*/ 9824637 w 11124191"/>
              <a:gd name="connsiteY0" fmla="*/ 6898775 h 6899308"/>
              <a:gd name="connsiteX1" fmla="*/ 5766849 w 11124191"/>
              <a:gd name="connsiteY1" fmla="*/ 6899308 h 6899308"/>
              <a:gd name="connsiteX2" fmla="*/ 0 w 11124191"/>
              <a:gd name="connsiteY2" fmla="*/ 1136234 h 6899308"/>
              <a:gd name="connsiteX3" fmla="*/ 2359905 w 11124191"/>
              <a:gd name="connsiteY3" fmla="*/ 1 h 6899308"/>
              <a:gd name="connsiteX4" fmla="*/ 7262536 w 11124191"/>
              <a:gd name="connsiteY4" fmla="*/ 0 h 6899308"/>
              <a:gd name="connsiteX5" fmla="*/ 11121906 w 11124191"/>
              <a:gd name="connsiteY5" fmla="*/ 3758503 h 6899308"/>
              <a:gd name="connsiteX6" fmla="*/ 11124191 w 11124191"/>
              <a:gd name="connsiteY6" fmla="*/ 4210275 h 6899308"/>
              <a:gd name="connsiteX7" fmla="*/ 9824637 w 11124191"/>
              <a:gd name="connsiteY7" fmla="*/ 6898775 h 6899308"/>
              <a:gd name="connsiteX0" fmla="*/ 9824637 w 11124191"/>
              <a:gd name="connsiteY0" fmla="*/ 6906006 h 6906539"/>
              <a:gd name="connsiteX1" fmla="*/ 5766849 w 11124191"/>
              <a:gd name="connsiteY1" fmla="*/ 6906539 h 6906539"/>
              <a:gd name="connsiteX2" fmla="*/ 0 w 11124191"/>
              <a:gd name="connsiteY2" fmla="*/ 1143465 h 6906539"/>
              <a:gd name="connsiteX3" fmla="*/ 2359905 w 11124191"/>
              <a:gd name="connsiteY3" fmla="*/ 7232 h 6906539"/>
              <a:gd name="connsiteX4" fmla="*/ 7262536 w 11124191"/>
              <a:gd name="connsiteY4" fmla="*/ 7231 h 6906539"/>
              <a:gd name="connsiteX5" fmla="*/ 11121906 w 11124191"/>
              <a:gd name="connsiteY5" fmla="*/ 3765734 h 6906539"/>
              <a:gd name="connsiteX6" fmla="*/ 11124191 w 11124191"/>
              <a:gd name="connsiteY6" fmla="*/ 4217506 h 6906539"/>
              <a:gd name="connsiteX7" fmla="*/ 9824637 w 11124191"/>
              <a:gd name="connsiteY7" fmla="*/ 6906006 h 6906539"/>
              <a:gd name="connsiteX0" fmla="*/ 9824637 w 11124191"/>
              <a:gd name="connsiteY0" fmla="*/ 6906006 h 6906539"/>
              <a:gd name="connsiteX1" fmla="*/ 5766849 w 11124191"/>
              <a:gd name="connsiteY1" fmla="*/ 6906539 h 6906539"/>
              <a:gd name="connsiteX2" fmla="*/ 0 w 11124191"/>
              <a:gd name="connsiteY2" fmla="*/ 1143465 h 6906539"/>
              <a:gd name="connsiteX3" fmla="*/ 2359905 w 11124191"/>
              <a:gd name="connsiteY3" fmla="*/ 7232 h 6906539"/>
              <a:gd name="connsiteX4" fmla="*/ 7262536 w 11124191"/>
              <a:gd name="connsiteY4" fmla="*/ 7231 h 6906539"/>
              <a:gd name="connsiteX5" fmla="*/ 11121906 w 11124191"/>
              <a:gd name="connsiteY5" fmla="*/ 3765734 h 6906539"/>
              <a:gd name="connsiteX6" fmla="*/ 11124191 w 11124191"/>
              <a:gd name="connsiteY6" fmla="*/ 4217506 h 6906539"/>
              <a:gd name="connsiteX7" fmla="*/ 9824637 w 11124191"/>
              <a:gd name="connsiteY7" fmla="*/ 6906006 h 6906539"/>
              <a:gd name="connsiteX0" fmla="*/ 9824637 w 11124191"/>
              <a:gd name="connsiteY0" fmla="*/ 6906006 h 6906539"/>
              <a:gd name="connsiteX1" fmla="*/ 5766849 w 11124191"/>
              <a:gd name="connsiteY1" fmla="*/ 6906539 h 6906539"/>
              <a:gd name="connsiteX2" fmla="*/ 0 w 11124191"/>
              <a:gd name="connsiteY2" fmla="*/ 1143465 h 6906539"/>
              <a:gd name="connsiteX3" fmla="*/ 2359905 w 11124191"/>
              <a:gd name="connsiteY3" fmla="*/ 7232 h 6906539"/>
              <a:gd name="connsiteX4" fmla="*/ 7262536 w 11124191"/>
              <a:gd name="connsiteY4" fmla="*/ 7231 h 6906539"/>
              <a:gd name="connsiteX5" fmla="*/ 11121906 w 11124191"/>
              <a:gd name="connsiteY5" fmla="*/ 3765734 h 6906539"/>
              <a:gd name="connsiteX6" fmla="*/ 11124191 w 11124191"/>
              <a:gd name="connsiteY6" fmla="*/ 4217506 h 6906539"/>
              <a:gd name="connsiteX7" fmla="*/ 9824637 w 11124191"/>
              <a:gd name="connsiteY7" fmla="*/ 6906006 h 6906539"/>
              <a:gd name="connsiteX0" fmla="*/ 9824637 w 11124191"/>
              <a:gd name="connsiteY0" fmla="*/ 6906006 h 6906539"/>
              <a:gd name="connsiteX1" fmla="*/ 5766849 w 11124191"/>
              <a:gd name="connsiteY1" fmla="*/ 6906539 h 6906539"/>
              <a:gd name="connsiteX2" fmla="*/ 0 w 11124191"/>
              <a:gd name="connsiteY2" fmla="*/ 1143465 h 6906539"/>
              <a:gd name="connsiteX3" fmla="*/ 2359905 w 11124191"/>
              <a:gd name="connsiteY3" fmla="*/ 7232 h 6906539"/>
              <a:gd name="connsiteX4" fmla="*/ 7262536 w 11124191"/>
              <a:gd name="connsiteY4" fmla="*/ 7231 h 6906539"/>
              <a:gd name="connsiteX5" fmla="*/ 11121906 w 11124191"/>
              <a:gd name="connsiteY5" fmla="*/ 3765734 h 6906539"/>
              <a:gd name="connsiteX6" fmla="*/ 11124191 w 11124191"/>
              <a:gd name="connsiteY6" fmla="*/ 4217506 h 6906539"/>
              <a:gd name="connsiteX7" fmla="*/ 9824637 w 11124191"/>
              <a:gd name="connsiteY7" fmla="*/ 6906006 h 6906539"/>
              <a:gd name="connsiteX0" fmla="*/ 9824637 w 11124191"/>
              <a:gd name="connsiteY0" fmla="*/ 6900606 h 6901139"/>
              <a:gd name="connsiteX1" fmla="*/ 5766849 w 11124191"/>
              <a:gd name="connsiteY1" fmla="*/ 6901139 h 6901139"/>
              <a:gd name="connsiteX2" fmla="*/ 0 w 11124191"/>
              <a:gd name="connsiteY2" fmla="*/ 1138065 h 6901139"/>
              <a:gd name="connsiteX3" fmla="*/ 2359905 w 11124191"/>
              <a:gd name="connsiteY3" fmla="*/ 1832 h 6901139"/>
              <a:gd name="connsiteX4" fmla="*/ 7262536 w 11124191"/>
              <a:gd name="connsiteY4" fmla="*/ 1831 h 6901139"/>
              <a:gd name="connsiteX5" fmla="*/ 11121906 w 11124191"/>
              <a:gd name="connsiteY5" fmla="*/ 3760334 h 6901139"/>
              <a:gd name="connsiteX6" fmla="*/ 11124191 w 11124191"/>
              <a:gd name="connsiteY6" fmla="*/ 4212106 h 6901139"/>
              <a:gd name="connsiteX7" fmla="*/ 9824637 w 11124191"/>
              <a:gd name="connsiteY7" fmla="*/ 6900606 h 6901139"/>
              <a:gd name="connsiteX0" fmla="*/ 9824637 w 11124191"/>
              <a:gd name="connsiteY0" fmla="*/ 6904850 h 6905383"/>
              <a:gd name="connsiteX1" fmla="*/ 5766849 w 11124191"/>
              <a:gd name="connsiteY1" fmla="*/ 6905383 h 6905383"/>
              <a:gd name="connsiteX2" fmla="*/ 0 w 11124191"/>
              <a:gd name="connsiteY2" fmla="*/ 1142309 h 6905383"/>
              <a:gd name="connsiteX3" fmla="*/ 2341675 w 11124191"/>
              <a:gd name="connsiteY3" fmla="*/ 0 h 6905383"/>
              <a:gd name="connsiteX4" fmla="*/ 7262536 w 11124191"/>
              <a:gd name="connsiteY4" fmla="*/ 6075 h 6905383"/>
              <a:gd name="connsiteX5" fmla="*/ 11121906 w 11124191"/>
              <a:gd name="connsiteY5" fmla="*/ 3764578 h 6905383"/>
              <a:gd name="connsiteX6" fmla="*/ 11124191 w 11124191"/>
              <a:gd name="connsiteY6" fmla="*/ 4216350 h 6905383"/>
              <a:gd name="connsiteX7" fmla="*/ 9824637 w 11124191"/>
              <a:gd name="connsiteY7" fmla="*/ 6904850 h 6905383"/>
              <a:gd name="connsiteX0" fmla="*/ 9824637 w 11124191"/>
              <a:gd name="connsiteY0" fmla="*/ 6898775 h 6899308"/>
              <a:gd name="connsiteX1" fmla="*/ 5766849 w 11124191"/>
              <a:gd name="connsiteY1" fmla="*/ 6899308 h 6899308"/>
              <a:gd name="connsiteX2" fmla="*/ 0 w 11124191"/>
              <a:gd name="connsiteY2" fmla="*/ 1136234 h 6899308"/>
              <a:gd name="connsiteX3" fmla="*/ 2353828 w 11124191"/>
              <a:gd name="connsiteY3" fmla="*/ 6077 h 6899308"/>
              <a:gd name="connsiteX4" fmla="*/ 7262536 w 11124191"/>
              <a:gd name="connsiteY4" fmla="*/ 0 h 6899308"/>
              <a:gd name="connsiteX5" fmla="*/ 11121906 w 11124191"/>
              <a:gd name="connsiteY5" fmla="*/ 3758503 h 6899308"/>
              <a:gd name="connsiteX6" fmla="*/ 11124191 w 11124191"/>
              <a:gd name="connsiteY6" fmla="*/ 4210275 h 6899308"/>
              <a:gd name="connsiteX7" fmla="*/ 9824637 w 11124191"/>
              <a:gd name="connsiteY7" fmla="*/ 6898775 h 6899308"/>
              <a:gd name="connsiteX0" fmla="*/ 9824637 w 11124191"/>
              <a:gd name="connsiteY0" fmla="*/ 6898775 h 6899308"/>
              <a:gd name="connsiteX1" fmla="*/ 5766849 w 11124191"/>
              <a:gd name="connsiteY1" fmla="*/ 6899308 h 6899308"/>
              <a:gd name="connsiteX2" fmla="*/ 0 w 11124191"/>
              <a:gd name="connsiteY2" fmla="*/ 1136234 h 6899308"/>
              <a:gd name="connsiteX3" fmla="*/ 2353828 w 11124191"/>
              <a:gd name="connsiteY3" fmla="*/ 6077 h 6899308"/>
              <a:gd name="connsiteX4" fmla="*/ 7262536 w 11124191"/>
              <a:gd name="connsiteY4" fmla="*/ 0 h 6899308"/>
              <a:gd name="connsiteX5" fmla="*/ 11121906 w 11124191"/>
              <a:gd name="connsiteY5" fmla="*/ 3758503 h 6899308"/>
              <a:gd name="connsiteX6" fmla="*/ 11124191 w 11124191"/>
              <a:gd name="connsiteY6" fmla="*/ 4210275 h 6899308"/>
              <a:gd name="connsiteX7" fmla="*/ 9824637 w 11124191"/>
              <a:gd name="connsiteY7" fmla="*/ 6898775 h 6899308"/>
              <a:gd name="connsiteX0" fmla="*/ 9824637 w 11124191"/>
              <a:gd name="connsiteY0" fmla="*/ 6898775 h 6899308"/>
              <a:gd name="connsiteX1" fmla="*/ 5766849 w 11124191"/>
              <a:gd name="connsiteY1" fmla="*/ 6899308 h 6899308"/>
              <a:gd name="connsiteX2" fmla="*/ 0 w 11124191"/>
              <a:gd name="connsiteY2" fmla="*/ 1136234 h 6899308"/>
              <a:gd name="connsiteX3" fmla="*/ 2353828 w 11124191"/>
              <a:gd name="connsiteY3" fmla="*/ 6077 h 6899308"/>
              <a:gd name="connsiteX4" fmla="*/ 7262536 w 11124191"/>
              <a:gd name="connsiteY4" fmla="*/ 0 h 6899308"/>
              <a:gd name="connsiteX5" fmla="*/ 11121906 w 11124191"/>
              <a:gd name="connsiteY5" fmla="*/ 3758503 h 6899308"/>
              <a:gd name="connsiteX6" fmla="*/ 11124191 w 11124191"/>
              <a:gd name="connsiteY6" fmla="*/ 4210275 h 6899308"/>
              <a:gd name="connsiteX7" fmla="*/ 9824637 w 11124191"/>
              <a:gd name="connsiteY7" fmla="*/ 6898775 h 6899308"/>
              <a:gd name="connsiteX0" fmla="*/ 9824637 w 11124191"/>
              <a:gd name="connsiteY0" fmla="*/ 6898775 h 6899308"/>
              <a:gd name="connsiteX1" fmla="*/ 5766849 w 11124191"/>
              <a:gd name="connsiteY1" fmla="*/ 6899308 h 6899308"/>
              <a:gd name="connsiteX2" fmla="*/ 0 w 11124191"/>
              <a:gd name="connsiteY2" fmla="*/ 1136234 h 6899308"/>
              <a:gd name="connsiteX3" fmla="*/ 2353828 w 11124191"/>
              <a:gd name="connsiteY3" fmla="*/ 6077 h 6899308"/>
              <a:gd name="connsiteX4" fmla="*/ 7262536 w 11124191"/>
              <a:gd name="connsiteY4" fmla="*/ 0 h 6899308"/>
              <a:gd name="connsiteX5" fmla="*/ 11121906 w 11124191"/>
              <a:gd name="connsiteY5" fmla="*/ 3758503 h 6899308"/>
              <a:gd name="connsiteX6" fmla="*/ 11124191 w 11124191"/>
              <a:gd name="connsiteY6" fmla="*/ 4232655 h 6899308"/>
              <a:gd name="connsiteX7" fmla="*/ 9824637 w 11124191"/>
              <a:gd name="connsiteY7" fmla="*/ 6898775 h 6899308"/>
              <a:gd name="connsiteX0" fmla="*/ 9824637 w 11124191"/>
              <a:gd name="connsiteY0" fmla="*/ 6992545 h 6993078"/>
              <a:gd name="connsiteX1" fmla="*/ 5766849 w 11124191"/>
              <a:gd name="connsiteY1" fmla="*/ 6993078 h 6993078"/>
              <a:gd name="connsiteX2" fmla="*/ 0 w 11124191"/>
              <a:gd name="connsiteY2" fmla="*/ 1230004 h 6993078"/>
              <a:gd name="connsiteX3" fmla="*/ 2353828 w 11124191"/>
              <a:gd name="connsiteY3" fmla="*/ 99847 h 6993078"/>
              <a:gd name="connsiteX4" fmla="*/ 7212409 w 11124191"/>
              <a:gd name="connsiteY4" fmla="*/ 43636 h 6993078"/>
              <a:gd name="connsiteX5" fmla="*/ 11121906 w 11124191"/>
              <a:gd name="connsiteY5" fmla="*/ 3852273 h 6993078"/>
              <a:gd name="connsiteX6" fmla="*/ 11124191 w 11124191"/>
              <a:gd name="connsiteY6" fmla="*/ 4326425 h 6993078"/>
              <a:gd name="connsiteX7" fmla="*/ 9824637 w 11124191"/>
              <a:gd name="connsiteY7" fmla="*/ 6992545 h 6993078"/>
              <a:gd name="connsiteX0" fmla="*/ 9824637 w 11124191"/>
              <a:gd name="connsiteY0" fmla="*/ 6992545 h 6993078"/>
              <a:gd name="connsiteX1" fmla="*/ 5766849 w 11124191"/>
              <a:gd name="connsiteY1" fmla="*/ 6993078 h 6993078"/>
              <a:gd name="connsiteX2" fmla="*/ 0 w 11124191"/>
              <a:gd name="connsiteY2" fmla="*/ 1230004 h 6993078"/>
              <a:gd name="connsiteX3" fmla="*/ 2353828 w 11124191"/>
              <a:gd name="connsiteY3" fmla="*/ 99847 h 6993078"/>
              <a:gd name="connsiteX4" fmla="*/ 7212409 w 11124191"/>
              <a:gd name="connsiteY4" fmla="*/ 43636 h 6993078"/>
              <a:gd name="connsiteX5" fmla="*/ 11121906 w 11124191"/>
              <a:gd name="connsiteY5" fmla="*/ 3852273 h 6993078"/>
              <a:gd name="connsiteX6" fmla="*/ 11124191 w 11124191"/>
              <a:gd name="connsiteY6" fmla="*/ 4326425 h 6993078"/>
              <a:gd name="connsiteX7" fmla="*/ 9824637 w 11124191"/>
              <a:gd name="connsiteY7" fmla="*/ 6992545 h 6993078"/>
              <a:gd name="connsiteX0" fmla="*/ 9824637 w 11124191"/>
              <a:gd name="connsiteY0" fmla="*/ 6992545 h 6993078"/>
              <a:gd name="connsiteX1" fmla="*/ 5766849 w 11124191"/>
              <a:gd name="connsiteY1" fmla="*/ 6993078 h 6993078"/>
              <a:gd name="connsiteX2" fmla="*/ 0 w 11124191"/>
              <a:gd name="connsiteY2" fmla="*/ 1230004 h 6993078"/>
              <a:gd name="connsiteX3" fmla="*/ 2353828 w 11124191"/>
              <a:gd name="connsiteY3" fmla="*/ 99847 h 6993078"/>
              <a:gd name="connsiteX4" fmla="*/ 7212409 w 11124191"/>
              <a:gd name="connsiteY4" fmla="*/ 43636 h 6993078"/>
              <a:gd name="connsiteX5" fmla="*/ 11121906 w 11124191"/>
              <a:gd name="connsiteY5" fmla="*/ 3852273 h 6993078"/>
              <a:gd name="connsiteX6" fmla="*/ 11124191 w 11124191"/>
              <a:gd name="connsiteY6" fmla="*/ 4326425 h 6993078"/>
              <a:gd name="connsiteX7" fmla="*/ 9824637 w 11124191"/>
              <a:gd name="connsiteY7" fmla="*/ 6992545 h 6993078"/>
              <a:gd name="connsiteX0" fmla="*/ 9824637 w 11124191"/>
              <a:gd name="connsiteY0" fmla="*/ 6992545 h 6993078"/>
              <a:gd name="connsiteX1" fmla="*/ 5766849 w 11124191"/>
              <a:gd name="connsiteY1" fmla="*/ 6993078 h 6993078"/>
              <a:gd name="connsiteX2" fmla="*/ 0 w 11124191"/>
              <a:gd name="connsiteY2" fmla="*/ 1230004 h 6993078"/>
              <a:gd name="connsiteX3" fmla="*/ 2353828 w 11124191"/>
              <a:gd name="connsiteY3" fmla="*/ 99847 h 6993078"/>
              <a:gd name="connsiteX4" fmla="*/ 7212409 w 11124191"/>
              <a:gd name="connsiteY4" fmla="*/ 43636 h 6993078"/>
              <a:gd name="connsiteX5" fmla="*/ 11121906 w 11124191"/>
              <a:gd name="connsiteY5" fmla="*/ 3852273 h 6993078"/>
              <a:gd name="connsiteX6" fmla="*/ 11124191 w 11124191"/>
              <a:gd name="connsiteY6" fmla="*/ 4326425 h 6993078"/>
              <a:gd name="connsiteX7" fmla="*/ 9824637 w 11124191"/>
              <a:gd name="connsiteY7" fmla="*/ 6992545 h 6993078"/>
              <a:gd name="connsiteX0" fmla="*/ 9824637 w 11124191"/>
              <a:gd name="connsiteY0" fmla="*/ 6992545 h 6993078"/>
              <a:gd name="connsiteX1" fmla="*/ 5766849 w 11124191"/>
              <a:gd name="connsiteY1" fmla="*/ 6993078 h 6993078"/>
              <a:gd name="connsiteX2" fmla="*/ 0 w 11124191"/>
              <a:gd name="connsiteY2" fmla="*/ 1230004 h 6993078"/>
              <a:gd name="connsiteX3" fmla="*/ 2353828 w 11124191"/>
              <a:gd name="connsiteY3" fmla="*/ 99847 h 6993078"/>
              <a:gd name="connsiteX4" fmla="*/ 7212409 w 11124191"/>
              <a:gd name="connsiteY4" fmla="*/ 43636 h 6993078"/>
              <a:gd name="connsiteX5" fmla="*/ 11121906 w 11124191"/>
              <a:gd name="connsiteY5" fmla="*/ 3852273 h 6993078"/>
              <a:gd name="connsiteX6" fmla="*/ 11124191 w 11124191"/>
              <a:gd name="connsiteY6" fmla="*/ 4326425 h 6993078"/>
              <a:gd name="connsiteX7" fmla="*/ 9824637 w 11124191"/>
              <a:gd name="connsiteY7" fmla="*/ 6992545 h 6993078"/>
              <a:gd name="connsiteX0" fmla="*/ 9824637 w 11124191"/>
              <a:gd name="connsiteY0" fmla="*/ 6992545 h 6993078"/>
              <a:gd name="connsiteX1" fmla="*/ 5766849 w 11124191"/>
              <a:gd name="connsiteY1" fmla="*/ 6993078 h 6993078"/>
              <a:gd name="connsiteX2" fmla="*/ 0 w 11124191"/>
              <a:gd name="connsiteY2" fmla="*/ 1230004 h 6993078"/>
              <a:gd name="connsiteX3" fmla="*/ 2353828 w 11124191"/>
              <a:gd name="connsiteY3" fmla="*/ 99847 h 6993078"/>
              <a:gd name="connsiteX4" fmla="*/ 7212409 w 11124191"/>
              <a:gd name="connsiteY4" fmla="*/ 43636 h 6993078"/>
              <a:gd name="connsiteX5" fmla="*/ 11121906 w 11124191"/>
              <a:gd name="connsiteY5" fmla="*/ 3852273 h 6993078"/>
              <a:gd name="connsiteX6" fmla="*/ 11124191 w 11124191"/>
              <a:gd name="connsiteY6" fmla="*/ 4326425 h 6993078"/>
              <a:gd name="connsiteX7" fmla="*/ 9824637 w 11124191"/>
              <a:gd name="connsiteY7" fmla="*/ 6992545 h 6993078"/>
              <a:gd name="connsiteX0" fmla="*/ 9824637 w 11124191"/>
              <a:gd name="connsiteY0" fmla="*/ 6948909 h 6949442"/>
              <a:gd name="connsiteX1" fmla="*/ 5766849 w 11124191"/>
              <a:gd name="connsiteY1" fmla="*/ 6949442 h 6949442"/>
              <a:gd name="connsiteX2" fmla="*/ 0 w 11124191"/>
              <a:gd name="connsiteY2" fmla="*/ 1186368 h 6949442"/>
              <a:gd name="connsiteX3" fmla="*/ 2353828 w 11124191"/>
              <a:gd name="connsiteY3" fmla="*/ 56211 h 6949442"/>
              <a:gd name="connsiteX4" fmla="*/ 7212409 w 11124191"/>
              <a:gd name="connsiteY4" fmla="*/ 0 h 6949442"/>
              <a:gd name="connsiteX5" fmla="*/ 11121906 w 11124191"/>
              <a:gd name="connsiteY5" fmla="*/ 3808637 h 6949442"/>
              <a:gd name="connsiteX6" fmla="*/ 11124191 w 11124191"/>
              <a:gd name="connsiteY6" fmla="*/ 4282789 h 6949442"/>
              <a:gd name="connsiteX7" fmla="*/ 9824637 w 11124191"/>
              <a:gd name="connsiteY7" fmla="*/ 6948909 h 6949442"/>
              <a:gd name="connsiteX0" fmla="*/ 9824637 w 11124191"/>
              <a:gd name="connsiteY0" fmla="*/ 6948909 h 6949442"/>
              <a:gd name="connsiteX1" fmla="*/ 5766849 w 11124191"/>
              <a:gd name="connsiteY1" fmla="*/ 6949442 h 6949442"/>
              <a:gd name="connsiteX2" fmla="*/ 0 w 11124191"/>
              <a:gd name="connsiteY2" fmla="*/ 1186368 h 6949442"/>
              <a:gd name="connsiteX3" fmla="*/ 2336619 w 11124191"/>
              <a:gd name="connsiteY3" fmla="*/ 63094 h 6949442"/>
              <a:gd name="connsiteX4" fmla="*/ 7212409 w 11124191"/>
              <a:gd name="connsiteY4" fmla="*/ 0 h 6949442"/>
              <a:gd name="connsiteX5" fmla="*/ 11121906 w 11124191"/>
              <a:gd name="connsiteY5" fmla="*/ 3808637 h 6949442"/>
              <a:gd name="connsiteX6" fmla="*/ 11124191 w 11124191"/>
              <a:gd name="connsiteY6" fmla="*/ 4282789 h 6949442"/>
              <a:gd name="connsiteX7" fmla="*/ 9824637 w 11124191"/>
              <a:gd name="connsiteY7" fmla="*/ 6948909 h 6949442"/>
              <a:gd name="connsiteX0" fmla="*/ 9824637 w 11124191"/>
              <a:gd name="connsiteY0" fmla="*/ 6948909 h 6949442"/>
              <a:gd name="connsiteX1" fmla="*/ 5766849 w 11124191"/>
              <a:gd name="connsiteY1" fmla="*/ 6949442 h 6949442"/>
              <a:gd name="connsiteX2" fmla="*/ 0 w 11124191"/>
              <a:gd name="connsiteY2" fmla="*/ 1186368 h 6949442"/>
              <a:gd name="connsiteX3" fmla="*/ 2336619 w 11124191"/>
              <a:gd name="connsiteY3" fmla="*/ 63094 h 6949442"/>
              <a:gd name="connsiteX4" fmla="*/ 7212409 w 11124191"/>
              <a:gd name="connsiteY4" fmla="*/ 0 h 6949442"/>
              <a:gd name="connsiteX5" fmla="*/ 11121906 w 11124191"/>
              <a:gd name="connsiteY5" fmla="*/ 3808637 h 6949442"/>
              <a:gd name="connsiteX6" fmla="*/ 11124191 w 11124191"/>
              <a:gd name="connsiteY6" fmla="*/ 4282789 h 6949442"/>
              <a:gd name="connsiteX7" fmla="*/ 9824637 w 11124191"/>
              <a:gd name="connsiteY7" fmla="*/ 6948909 h 6949442"/>
              <a:gd name="connsiteX0" fmla="*/ 9824637 w 11124191"/>
              <a:gd name="connsiteY0" fmla="*/ 6886855 h 6887388"/>
              <a:gd name="connsiteX1" fmla="*/ 5766849 w 11124191"/>
              <a:gd name="connsiteY1" fmla="*/ 6887388 h 6887388"/>
              <a:gd name="connsiteX2" fmla="*/ 0 w 11124191"/>
              <a:gd name="connsiteY2" fmla="*/ 1124314 h 6887388"/>
              <a:gd name="connsiteX3" fmla="*/ 2336619 w 11124191"/>
              <a:gd name="connsiteY3" fmla="*/ 1040 h 6887388"/>
              <a:gd name="connsiteX4" fmla="*/ 7315830 w 11124191"/>
              <a:gd name="connsiteY4" fmla="*/ 0 h 6887388"/>
              <a:gd name="connsiteX5" fmla="*/ 11121906 w 11124191"/>
              <a:gd name="connsiteY5" fmla="*/ 3746583 h 6887388"/>
              <a:gd name="connsiteX6" fmla="*/ 11124191 w 11124191"/>
              <a:gd name="connsiteY6" fmla="*/ 4220735 h 6887388"/>
              <a:gd name="connsiteX7" fmla="*/ 9824637 w 11124191"/>
              <a:gd name="connsiteY7" fmla="*/ 6886855 h 6887388"/>
              <a:gd name="connsiteX0" fmla="*/ 9809397 w 11108951"/>
              <a:gd name="connsiteY0" fmla="*/ 6886855 h 6887388"/>
              <a:gd name="connsiteX1" fmla="*/ 5751609 w 11108951"/>
              <a:gd name="connsiteY1" fmla="*/ 6887388 h 6887388"/>
              <a:gd name="connsiteX2" fmla="*/ 0 w 11108951"/>
              <a:gd name="connsiteY2" fmla="*/ 1143364 h 6887388"/>
              <a:gd name="connsiteX3" fmla="*/ 2321379 w 11108951"/>
              <a:gd name="connsiteY3" fmla="*/ 1040 h 6887388"/>
              <a:gd name="connsiteX4" fmla="*/ 7300590 w 11108951"/>
              <a:gd name="connsiteY4" fmla="*/ 0 h 6887388"/>
              <a:gd name="connsiteX5" fmla="*/ 11106666 w 11108951"/>
              <a:gd name="connsiteY5" fmla="*/ 3746583 h 6887388"/>
              <a:gd name="connsiteX6" fmla="*/ 11108951 w 11108951"/>
              <a:gd name="connsiteY6" fmla="*/ 4220735 h 6887388"/>
              <a:gd name="connsiteX7" fmla="*/ 9809397 w 11108951"/>
              <a:gd name="connsiteY7" fmla="*/ 6886855 h 6887388"/>
              <a:gd name="connsiteX0" fmla="*/ 9809397 w 11108951"/>
              <a:gd name="connsiteY0" fmla="*/ 6886855 h 6887388"/>
              <a:gd name="connsiteX1" fmla="*/ 5751609 w 11108951"/>
              <a:gd name="connsiteY1" fmla="*/ 6887388 h 6887388"/>
              <a:gd name="connsiteX2" fmla="*/ 0 w 11108951"/>
              <a:gd name="connsiteY2" fmla="*/ 1143364 h 6887388"/>
              <a:gd name="connsiteX3" fmla="*/ 2321379 w 11108951"/>
              <a:gd name="connsiteY3" fmla="*/ 1040 h 6887388"/>
              <a:gd name="connsiteX4" fmla="*/ 7300590 w 11108951"/>
              <a:gd name="connsiteY4" fmla="*/ 0 h 6887388"/>
              <a:gd name="connsiteX5" fmla="*/ 11106666 w 11108951"/>
              <a:gd name="connsiteY5" fmla="*/ 3746583 h 6887388"/>
              <a:gd name="connsiteX6" fmla="*/ 11108951 w 11108951"/>
              <a:gd name="connsiteY6" fmla="*/ 4220735 h 6887388"/>
              <a:gd name="connsiteX7" fmla="*/ 9809397 w 11108951"/>
              <a:gd name="connsiteY7" fmla="*/ 6886855 h 6887388"/>
              <a:gd name="connsiteX0" fmla="*/ 9809397 w 11108951"/>
              <a:gd name="connsiteY0" fmla="*/ 6886855 h 6887388"/>
              <a:gd name="connsiteX1" fmla="*/ 5751609 w 11108951"/>
              <a:gd name="connsiteY1" fmla="*/ 6887388 h 6887388"/>
              <a:gd name="connsiteX2" fmla="*/ 0 w 11108951"/>
              <a:gd name="connsiteY2" fmla="*/ 1143364 h 6887388"/>
              <a:gd name="connsiteX3" fmla="*/ 2321379 w 11108951"/>
              <a:gd name="connsiteY3" fmla="*/ 1040 h 6887388"/>
              <a:gd name="connsiteX4" fmla="*/ 7300590 w 11108951"/>
              <a:gd name="connsiteY4" fmla="*/ 0 h 6887388"/>
              <a:gd name="connsiteX5" fmla="*/ 11106666 w 11108951"/>
              <a:gd name="connsiteY5" fmla="*/ 3746583 h 6887388"/>
              <a:gd name="connsiteX6" fmla="*/ 11108951 w 11108951"/>
              <a:gd name="connsiteY6" fmla="*/ 4220735 h 6887388"/>
              <a:gd name="connsiteX7" fmla="*/ 9809397 w 11108951"/>
              <a:gd name="connsiteY7" fmla="*/ 6886855 h 6887388"/>
              <a:gd name="connsiteX0" fmla="*/ 9809397 w 11108951"/>
              <a:gd name="connsiteY0" fmla="*/ 6886855 h 6887388"/>
              <a:gd name="connsiteX1" fmla="*/ 5751609 w 11108951"/>
              <a:gd name="connsiteY1" fmla="*/ 6887388 h 6887388"/>
              <a:gd name="connsiteX2" fmla="*/ 0 w 11108951"/>
              <a:gd name="connsiteY2" fmla="*/ 1143364 h 6887388"/>
              <a:gd name="connsiteX3" fmla="*/ 2352086 w 11108951"/>
              <a:gd name="connsiteY3" fmla="*/ 1040 h 6887388"/>
              <a:gd name="connsiteX4" fmla="*/ 7300590 w 11108951"/>
              <a:gd name="connsiteY4" fmla="*/ 0 h 6887388"/>
              <a:gd name="connsiteX5" fmla="*/ 11106666 w 11108951"/>
              <a:gd name="connsiteY5" fmla="*/ 3746583 h 6887388"/>
              <a:gd name="connsiteX6" fmla="*/ 11108951 w 11108951"/>
              <a:gd name="connsiteY6" fmla="*/ 4220735 h 6887388"/>
              <a:gd name="connsiteX7" fmla="*/ 9809397 w 11108951"/>
              <a:gd name="connsiteY7" fmla="*/ 6886855 h 6887388"/>
              <a:gd name="connsiteX0" fmla="*/ 9823045 w 11122599"/>
              <a:gd name="connsiteY0" fmla="*/ 6886855 h 6887388"/>
              <a:gd name="connsiteX1" fmla="*/ 5765257 w 11122599"/>
              <a:gd name="connsiteY1" fmla="*/ 6887388 h 6887388"/>
              <a:gd name="connsiteX2" fmla="*/ 0 w 11122599"/>
              <a:gd name="connsiteY2" fmla="*/ 1146776 h 6887388"/>
              <a:gd name="connsiteX3" fmla="*/ 2365734 w 11122599"/>
              <a:gd name="connsiteY3" fmla="*/ 1040 h 6887388"/>
              <a:gd name="connsiteX4" fmla="*/ 7314238 w 11122599"/>
              <a:gd name="connsiteY4" fmla="*/ 0 h 6887388"/>
              <a:gd name="connsiteX5" fmla="*/ 11120314 w 11122599"/>
              <a:gd name="connsiteY5" fmla="*/ 3746583 h 6887388"/>
              <a:gd name="connsiteX6" fmla="*/ 11122599 w 11122599"/>
              <a:gd name="connsiteY6" fmla="*/ 4220735 h 6887388"/>
              <a:gd name="connsiteX7" fmla="*/ 9823045 w 11122599"/>
              <a:gd name="connsiteY7" fmla="*/ 6886855 h 6887388"/>
              <a:gd name="connsiteX0" fmla="*/ 9823045 w 11122599"/>
              <a:gd name="connsiteY0" fmla="*/ 6886855 h 6887388"/>
              <a:gd name="connsiteX1" fmla="*/ 5765257 w 11122599"/>
              <a:gd name="connsiteY1" fmla="*/ 6887388 h 6887388"/>
              <a:gd name="connsiteX2" fmla="*/ 0 w 11122599"/>
              <a:gd name="connsiteY2" fmla="*/ 1146776 h 6887388"/>
              <a:gd name="connsiteX3" fmla="*/ 2365734 w 11122599"/>
              <a:gd name="connsiteY3" fmla="*/ 1040 h 6887388"/>
              <a:gd name="connsiteX4" fmla="*/ 7314238 w 11122599"/>
              <a:gd name="connsiteY4" fmla="*/ 0 h 6887388"/>
              <a:gd name="connsiteX5" fmla="*/ 11120314 w 11122599"/>
              <a:gd name="connsiteY5" fmla="*/ 3746583 h 6887388"/>
              <a:gd name="connsiteX6" fmla="*/ 11122599 w 11122599"/>
              <a:gd name="connsiteY6" fmla="*/ 4220735 h 6887388"/>
              <a:gd name="connsiteX7" fmla="*/ 9823045 w 11122599"/>
              <a:gd name="connsiteY7" fmla="*/ 6886855 h 6887388"/>
              <a:gd name="connsiteX0" fmla="*/ 9812810 w 11112364"/>
              <a:gd name="connsiteY0" fmla="*/ 6886855 h 6887388"/>
              <a:gd name="connsiteX1" fmla="*/ 5755022 w 11112364"/>
              <a:gd name="connsiteY1" fmla="*/ 6887388 h 6887388"/>
              <a:gd name="connsiteX2" fmla="*/ 0 w 11112364"/>
              <a:gd name="connsiteY2" fmla="*/ 1153600 h 6887388"/>
              <a:gd name="connsiteX3" fmla="*/ 2355499 w 11112364"/>
              <a:gd name="connsiteY3" fmla="*/ 1040 h 6887388"/>
              <a:gd name="connsiteX4" fmla="*/ 7304003 w 11112364"/>
              <a:gd name="connsiteY4" fmla="*/ 0 h 6887388"/>
              <a:gd name="connsiteX5" fmla="*/ 11110079 w 11112364"/>
              <a:gd name="connsiteY5" fmla="*/ 3746583 h 6887388"/>
              <a:gd name="connsiteX6" fmla="*/ 11112364 w 11112364"/>
              <a:gd name="connsiteY6" fmla="*/ 4220735 h 6887388"/>
              <a:gd name="connsiteX7" fmla="*/ 9812810 w 11112364"/>
              <a:gd name="connsiteY7" fmla="*/ 6886855 h 6887388"/>
              <a:gd name="connsiteX0" fmla="*/ 9812810 w 11112364"/>
              <a:gd name="connsiteY0" fmla="*/ 6889353 h 6889886"/>
              <a:gd name="connsiteX1" fmla="*/ 5755022 w 11112364"/>
              <a:gd name="connsiteY1" fmla="*/ 6889886 h 6889886"/>
              <a:gd name="connsiteX2" fmla="*/ 0 w 11112364"/>
              <a:gd name="connsiteY2" fmla="*/ 1156098 h 6889886"/>
              <a:gd name="connsiteX3" fmla="*/ 2355499 w 11112364"/>
              <a:gd name="connsiteY3" fmla="*/ 3538 h 6889886"/>
              <a:gd name="connsiteX4" fmla="*/ 7326488 w 11112364"/>
              <a:gd name="connsiteY4" fmla="*/ 0 h 6889886"/>
              <a:gd name="connsiteX5" fmla="*/ 11110079 w 11112364"/>
              <a:gd name="connsiteY5" fmla="*/ 3749081 h 6889886"/>
              <a:gd name="connsiteX6" fmla="*/ 11112364 w 11112364"/>
              <a:gd name="connsiteY6" fmla="*/ 4223233 h 6889886"/>
              <a:gd name="connsiteX7" fmla="*/ 9812810 w 11112364"/>
              <a:gd name="connsiteY7" fmla="*/ 6889353 h 6889886"/>
              <a:gd name="connsiteX0" fmla="*/ 9812810 w 11112364"/>
              <a:gd name="connsiteY0" fmla="*/ 6889353 h 6889886"/>
              <a:gd name="connsiteX1" fmla="*/ 5755022 w 11112364"/>
              <a:gd name="connsiteY1" fmla="*/ 6889886 h 6889886"/>
              <a:gd name="connsiteX2" fmla="*/ 0 w 11112364"/>
              <a:gd name="connsiteY2" fmla="*/ 1156098 h 6889886"/>
              <a:gd name="connsiteX3" fmla="*/ 2355499 w 11112364"/>
              <a:gd name="connsiteY3" fmla="*/ 3538 h 6889886"/>
              <a:gd name="connsiteX4" fmla="*/ 7326488 w 11112364"/>
              <a:gd name="connsiteY4" fmla="*/ 0 h 6889886"/>
              <a:gd name="connsiteX5" fmla="*/ 11110079 w 11112364"/>
              <a:gd name="connsiteY5" fmla="*/ 3784058 h 6889886"/>
              <a:gd name="connsiteX6" fmla="*/ 11112364 w 11112364"/>
              <a:gd name="connsiteY6" fmla="*/ 4223233 h 6889886"/>
              <a:gd name="connsiteX7" fmla="*/ 9812810 w 11112364"/>
              <a:gd name="connsiteY7" fmla="*/ 6889353 h 6889886"/>
              <a:gd name="connsiteX0" fmla="*/ 9812810 w 11112364"/>
              <a:gd name="connsiteY0" fmla="*/ 6889353 h 6889886"/>
              <a:gd name="connsiteX1" fmla="*/ 5755022 w 11112364"/>
              <a:gd name="connsiteY1" fmla="*/ 6889886 h 6889886"/>
              <a:gd name="connsiteX2" fmla="*/ 0 w 11112364"/>
              <a:gd name="connsiteY2" fmla="*/ 1156098 h 6889886"/>
              <a:gd name="connsiteX3" fmla="*/ 2355499 w 11112364"/>
              <a:gd name="connsiteY3" fmla="*/ 3538 h 6889886"/>
              <a:gd name="connsiteX4" fmla="*/ 7326488 w 11112364"/>
              <a:gd name="connsiteY4" fmla="*/ 0 h 6889886"/>
              <a:gd name="connsiteX5" fmla="*/ 11110079 w 11112364"/>
              <a:gd name="connsiteY5" fmla="*/ 3784058 h 6889886"/>
              <a:gd name="connsiteX6" fmla="*/ 11112364 w 11112364"/>
              <a:gd name="connsiteY6" fmla="*/ 4223233 h 6889886"/>
              <a:gd name="connsiteX7" fmla="*/ 9812810 w 11112364"/>
              <a:gd name="connsiteY7" fmla="*/ 6889353 h 688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12364" h="6889886">
                <a:moveTo>
                  <a:pt x="9812810" y="6889353"/>
                </a:moveTo>
                <a:lnTo>
                  <a:pt x="5755022" y="6889886"/>
                </a:lnTo>
                <a:cubicBezTo>
                  <a:pt x="5294757" y="6462762"/>
                  <a:pt x="380660" y="1518802"/>
                  <a:pt x="0" y="1156098"/>
                </a:cubicBezTo>
                <a:cubicBezTo>
                  <a:pt x="113808" y="1104374"/>
                  <a:pt x="2136946" y="113066"/>
                  <a:pt x="2355499" y="3538"/>
                </a:cubicBezTo>
                <a:lnTo>
                  <a:pt x="7326488" y="0"/>
                </a:lnTo>
                <a:cubicBezTo>
                  <a:pt x="7493914" y="147471"/>
                  <a:pt x="10672358" y="3357592"/>
                  <a:pt x="11110079" y="3784058"/>
                </a:cubicBezTo>
                <a:cubicBezTo>
                  <a:pt x="11110841" y="3934649"/>
                  <a:pt x="11111602" y="4072642"/>
                  <a:pt x="11112364" y="4223233"/>
                </a:cubicBezTo>
                <a:lnTo>
                  <a:pt x="9812810" y="6889353"/>
                </a:lnTo>
                <a:close/>
              </a:path>
            </a:pathLst>
          </a:custGeom>
          <a:solidFill>
            <a:srgbClr val="A619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lnSpc>
                <a:spcPts val="3750"/>
              </a:lnSpc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8" name="Right Triangle 14"/>
          <p:cNvSpPr/>
          <p:nvPr userDrawn="1"/>
        </p:nvSpPr>
        <p:spPr>
          <a:xfrm rot="10800000">
            <a:off x="3980215" y="922"/>
            <a:ext cx="5163785" cy="4296258"/>
          </a:xfrm>
          <a:custGeom>
            <a:avLst/>
            <a:gdLst>
              <a:gd name="connsiteX0" fmla="*/ 0 w 6885047"/>
              <a:gd name="connsiteY0" fmla="*/ 6885047 h 6885047"/>
              <a:gd name="connsiteX1" fmla="*/ 0 w 6885047"/>
              <a:gd name="connsiteY1" fmla="*/ 0 h 6885047"/>
              <a:gd name="connsiteX2" fmla="*/ 6885047 w 6885047"/>
              <a:gd name="connsiteY2" fmla="*/ 6885047 h 6885047"/>
              <a:gd name="connsiteX3" fmla="*/ 0 w 6885047"/>
              <a:gd name="connsiteY3" fmla="*/ 6885047 h 6885047"/>
              <a:gd name="connsiteX0" fmla="*/ 0 w 6885047"/>
              <a:gd name="connsiteY0" fmla="*/ 4775765 h 4775765"/>
              <a:gd name="connsiteX1" fmla="*/ 2233908 w 6885047"/>
              <a:gd name="connsiteY1" fmla="*/ 0 h 4775765"/>
              <a:gd name="connsiteX2" fmla="*/ 6885047 w 6885047"/>
              <a:gd name="connsiteY2" fmla="*/ 4775765 h 4775765"/>
              <a:gd name="connsiteX3" fmla="*/ 0 w 6885047"/>
              <a:gd name="connsiteY3" fmla="*/ 4775765 h 4775765"/>
              <a:gd name="connsiteX0" fmla="*/ 0 w 6885047"/>
              <a:gd name="connsiteY0" fmla="*/ 4775765 h 4775765"/>
              <a:gd name="connsiteX1" fmla="*/ 1680153 w 6885047"/>
              <a:gd name="connsiteY1" fmla="*/ 1250184 h 4775765"/>
              <a:gd name="connsiteX2" fmla="*/ 2233908 w 6885047"/>
              <a:gd name="connsiteY2" fmla="*/ 0 h 4775765"/>
              <a:gd name="connsiteX3" fmla="*/ 6885047 w 6885047"/>
              <a:gd name="connsiteY3" fmla="*/ 4775765 h 4775765"/>
              <a:gd name="connsiteX4" fmla="*/ 0 w 6885047"/>
              <a:gd name="connsiteY4" fmla="*/ 4775765 h 4775765"/>
              <a:gd name="connsiteX0" fmla="*/ 0 w 6885047"/>
              <a:gd name="connsiteY0" fmla="*/ 4775765 h 4775765"/>
              <a:gd name="connsiteX1" fmla="*/ 1887 w 6885047"/>
              <a:gd name="connsiteY1" fmla="*/ 1329565 h 4775765"/>
              <a:gd name="connsiteX2" fmla="*/ 2233908 w 6885047"/>
              <a:gd name="connsiteY2" fmla="*/ 0 h 4775765"/>
              <a:gd name="connsiteX3" fmla="*/ 6885047 w 6885047"/>
              <a:gd name="connsiteY3" fmla="*/ 4775765 h 4775765"/>
              <a:gd name="connsiteX4" fmla="*/ 0 w 6885047"/>
              <a:gd name="connsiteY4" fmla="*/ 4775765 h 4775765"/>
              <a:gd name="connsiteX0" fmla="*/ 0 w 6885047"/>
              <a:gd name="connsiteY0" fmla="*/ 5728344 h 5728344"/>
              <a:gd name="connsiteX1" fmla="*/ 1887 w 6885047"/>
              <a:gd name="connsiteY1" fmla="*/ 2282144 h 5728344"/>
              <a:gd name="connsiteX2" fmla="*/ 1145303 w 6885047"/>
              <a:gd name="connsiteY2" fmla="*/ 0 h 5728344"/>
              <a:gd name="connsiteX3" fmla="*/ 6885047 w 6885047"/>
              <a:gd name="connsiteY3" fmla="*/ 5728344 h 5728344"/>
              <a:gd name="connsiteX4" fmla="*/ 0 w 6885047"/>
              <a:gd name="connsiteY4" fmla="*/ 5728344 h 572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5047" h="5728344">
                <a:moveTo>
                  <a:pt x="0" y="5728344"/>
                </a:moveTo>
                <a:lnTo>
                  <a:pt x="1887" y="2282144"/>
                </a:lnTo>
                <a:lnTo>
                  <a:pt x="1145303" y="0"/>
                </a:lnTo>
                <a:lnTo>
                  <a:pt x="6885047" y="5728344"/>
                </a:lnTo>
                <a:lnTo>
                  <a:pt x="0" y="5728344"/>
                </a:lnTo>
                <a:close/>
              </a:path>
            </a:pathLst>
          </a:custGeom>
          <a:solidFill>
            <a:srgbClr val="FBDD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9" name="Right Triangle 10"/>
          <p:cNvSpPr/>
          <p:nvPr userDrawn="1"/>
        </p:nvSpPr>
        <p:spPr>
          <a:xfrm rot="16200000">
            <a:off x="6525336" y="2547925"/>
            <a:ext cx="2612110" cy="2625218"/>
          </a:xfrm>
          <a:custGeom>
            <a:avLst/>
            <a:gdLst>
              <a:gd name="connsiteX0" fmla="*/ 0 w 1303584"/>
              <a:gd name="connsiteY0" fmla="*/ 0 h 2674793"/>
              <a:gd name="connsiteX1" fmla="*/ 1086316 w 1303584"/>
              <a:gd name="connsiteY1" fmla="*/ 0 h 2674793"/>
              <a:gd name="connsiteX2" fmla="*/ 1303584 w 1303584"/>
              <a:gd name="connsiteY2" fmla="*/ 217268 h 2674793"/>
              <a:gd name="connsiteX3" fmla="*/ 1303584 w 1303584"/>
              <a:gd name="connsiteY3" fmla="*/ 2674793 h 2674793"/>
              <a:gd name="connsiteX4" fmla="*/ 0 w 1303584"/>
              <a:gd name="connsiteY4" fmla="*/ 2674793 h 2674793"/>
              <a:gd name="connsiteX5" fmla="*/ 0 w 1303584"/>
              <a:gd name="connsiteY5" fmla="*/ 0 h 2674793"/>
              <a:gd name="connsiteX0" fmla="*/ 0 w 1307554"/>
              <a:gd name="connsiteY0" fmla="*/ 0 h 3496322"/>
              <a:gd name="connsiteX1" fmla="*/ 1090286 w 1307554"/>
              <a:gd name="connsiteY1" fmla="*/ 821529 h 3496322"/>
              <a:gd name="connsiteX2" fmla="*/ 1307554 w 1307554"/>
              <a:gd name="connsiteY2" fmla="*/ 1038797 h 3496322"/>
              <a:gd name="connsiteX3" fmla="*/ 1307554 w 1307554"/>
              <a:gd name="connsiteY3" fmla="*/ 3496322 h 3496322"/>
              <a:gd name="connsiteX4" fmla="*/ 3970 w 1307554"/>
              <a:gd name="connsiteY4" fmla="*/ 3496322 h 3496322"/>
              <a:gd name="connsiteX5" fmla="*/ 0 w 1307554"/>
              <a:gd name="connsiteY5" fmla="*/ 0 h 3496322"/>
              <a:gd name="connsiteX0" fmla="*/ 382 w 1303967"/>
              <a:gd name="connsiteY0" fmla="*/ 0 h 3500291"/>
              <a:gd name="connsiteX1" fmla="*/ 1086699 w 1303967"/>
              <a:gd name="connsiteY1" fmla="*/ 825498 h 3500291"/>
              <a:gd name="connsiteX2" fmla="*/ 1303967 w 1303967"/>
              <a:gd name="connsiteY2" fmla="*/ 1042766 h 3500291"/>
              <a:gd name="connsiteX3" fmla="*/ 1303967 w 1303967"/>
              <a:gd name="connsiteY3" fmla="*/ 3500291 h 3500291"/>
              <a:gd name="connsiteX4" fmla="*/ 383 w 1303967"/>
              <a:gd name="connsiteY4" fmla="*/ 3500291 h 3500291"/>
              <a:gd name="connsiteX5" fmla="*/ 382 w 1303967"/>
              <a:gd name="connsiteY5" fmla="*/ 0 h 3500291"/>
              <a:gd name="connsiteX0" fmla="*/ 382 w 1303967"/>
              <a:gd name="connsiteY0" fmla="*/ 0 h 3500291"/>
              <a:gd name="connsiteX1" fmla="*/ 896199 w 1303967"/>
              <a:gd name="connsiteY1" fmla="*/ 2361405 h 3500291"/>
              <a:gd name="connsiteX2" fmla="*/ 1303967 w 1303967"/>
              <a:gd name="connsiteY2" fmla="*/ 1042766 h 3500291"/>
              <a:gd name="connsiteX3" fmla="*/ 1303967 w 1303967"/>
              <a:gd name="connsiteY3" fmla="*/ 3500291 h 3500291"/>
              <a:gd name="connsiteX4" fmla="*/ 383 w 1303967"/>
              <a:gd name="connsiteY4" fmla="*/ 3500291 h 3500291"/>
              <a:gd name="connsiteX5" fmla="*/ 382 w 1303967"/>
              <a:gd name="connsiteY5" fmla="*/ 0 h 3500291"/>
              <a:gd name="connsiteX0" fmla="*/ 382 w 2081842"/>
              <a:gd name="connsiteY0" fmla="*/ 0 h 3500291"/>
              <a:gd name="connsiteX1" fmla="*/ 896199 w 2081842"/>
              <a:gd name="connsiteY1" fmla="*/ 2361405 h 3500291"/>
              <a:gd name="connsiteX2" fmla="*/ 2081842 w 2081842"/>
              <a:gd name="connsiteY2" fmla="*/ 3245423 h 3500291"/>
              <a:gd name="connsiteX3" fmla="*/ 1303967 w 2081842"/>
              <a:gd name="connsiteY3" fmla="*/ 3500291 h 3500291"/>
              <a:gd name="connsiteX4" fmla="*/ 383 w 2081842"/>
              <a:gd name="connsiteY4" fmla="*/ 3500291 h 3500291"/>
              <a:gd name="connsiteX5" fmla="*/ 382 w 2081842"/>
              <a:gd name="connsiteY5" fmla="*/ 0 h 3500291"/>
              <a:gd name="connsiteX0" fmla="*/ 382 w 2081842"/>
              <a:gd name="connsiteY0" fmla="*/ 0 h 3500291"/>
              <a:gd name="connsiteX1" fmla="*/ 1154168 w 2081842"/>
              <a:gd name="connsiteY1" fmla="*/ 2353470 h 3500291"/>
              <a:gd name="connsiteX2" fmla="*/ 2081842 w 2081842"/>
              <a:gd name="connsiteY2" fmla="*/ 3245423 h 3500291"/>
              <a:gd name="connsiteX3" fmla="*/ 1303967 w 2081842"/>
              <a:gd name="connsiteY3" fmla="*/ 3500291 h 3500291"/>
              <a:gd name="connsiteX4" fmla="*/ 383 w 2081842"/>
              <a:gd name="connsiteY4" fmla="*/ 3500291 h 3500291"/>
              <a:gd name="connsiteX5" fmla="*/ 382 w 2081842"/>
              <a:gd name="connsiteY5" fmla="*/ 0 h 3500291"/>
              <a:gd name="connsiteX0" fmla="*/ 382 w 3482813"/>
              <a:gd name="connsiteY0" fmla="*/ 0 h 3500291"/>
              <a:gd name="connsiteX1" fmla="*/ 1154168 w 3482813"/>
              <a:gd name="connsiteY1" fmla="*/ 2353470 h 3500291"/>
              <a:gd name="connsiteX2" fmla="*/ 3482813 w 3482813"/>
              <a:gd name="connsiteY2" fmla="*/ 3499426 h 3500291"/>
              <a:gd name="connsiteX3" fmla="*/ 1303967 w 3482813"/>
              <a:gd name="connsiteY3" fmla="*/ 3500291 h 3500291"/>
              <a:gd name="connsiteX4" fmla="*/ 383 w 3482813"/>
              <a:gd name="connsiteY4" fmla="*/ 3500291 h 3500291"/>
              <a:gd name="connsiteX5" fmla="*/ 382 w 3482813"/>
              <a:gd name="connsiteY5" fmla="*/ 0 h 3500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2813" h="3500291">
                <a:moveTo>
                  <a:pt x="382" y="0"/>
                </a:moveTo>
                <a:lnTo>
                  <a:pt x="1154168" y="2353470"/>
                </a:lnTo>
                <a:lnTo>
                  <a:pt x="3482813" y="3499426"/>
                </a:lnTo>
                <a:lnTo>
                  <a:pt x="1303967" y="3500291"/>
                </a:lnTo>
                <a:lnTo>
                  <a:pt x="383" y="3500291"/>
                </a:lnTo>
                <a:cubicBezTo>
                  <a:pt x="-940" y="2334850"/>
                  <a:pt x="1705" y="1165441"/>
                  <a:pt x="382" y="0"/>
                </a:cubicBezTo>
                <a:close/>
              </a:path>
            </a:pathLst>
          </a:custGeom>
          <a:solidFill>
            <a:srgbClr val="003B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276" y="4535787"/>
            <a:ext cx="619842" cy="424592"/>
          </a:xfrm>
          <a:prstGeom prst="rect">
            <a:avLst/>
          </a:prstGeom>
        </p:spPr>
      </p:pic>
      <p:sp>
        <p:nvSpPr>
          <p:cNvPr id="11" name="Right Triangle 10"/>
          <p:cNvSpPr/>
          <p:nvPr userDrawn="1"/>
        </p:nvSpPr>
        <p:spPr>
          <a:xfrm>
            <a:off x="0" y="2317714"/>
            <a:ext cx="2843934" cy="2843934"/>
          </a:xfrm>
          <a:prstGeom prst="rtTriangle">
            <a:avLst/>
          </a:prstGeom>
          <a:solidFill>
            <a:srgbClr val="FBDD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42400" y="1944000"/>
            <a:ext cx="5410800" cy="200070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>
              <a:lnSpc>
                <a:spcPts val="2700"/>
              </a:lnSpc>
              <a:spcBef>
                <a:spcPts val="0"/>
              </a:spcBef>
              <a:buNone/>
              <a:defRPr sz="2400">
                <a:solidFill>
                  <a:srgbClr val="FBDD40"/>
                </a:solidFill>
                <a:latin typeface="Frutiger LT Com 45 Light" panose="020B0303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subtitle</a:t>
            </a:r>
            <a:endParaRPr lang="en-GB" dirty="0"/>
          </a:p>
        </p:txBody>
      </p:sp>
      <p:sp>
        <p:nvSpPr>
          <p:cNvPr id="12" name="Right Triangle 10"/>
          <p:cNvSpPr/>
          <p:nvPr userDrawn="1"/>
        </p:nvSpPr>
        <p:spPr>
          <a:xfrm>
            <a:off x="-10490" y="922"/>
            <a:ext cx="985857" cy="2008476"/>
          </a:xfrm>
          <a:custGeom>
            <a:avLst/>
            <a:gdLst>
              <a:gd name="connsiteX0" fmla="*/ 0 w 3791912"/>
              <a:gd name="connsiteY0" fmla="*/ 3791912 h 3791912"/>
              <a:gd name="connsiteX1" fmla="*/ 0 w 3791912"/>
              <a:gd name="connsiteY1" fmla="*/ 0 h 3791912"/>
              <a:gd name="connsiteX2" fmla="*/ 3791912 w 3791912"/>
              <a:gd name="connsiteY2" fmla="*/ 3791912 h 3791912"/>
              <a:gd name="connsiteX3" fmla="*/ 0 w 3791912"/>
              <a:gd name="connsiteY3" fmla="*/ 3791912 h 3791912"/>
              <a:gd name="connsiteX0" fmla="*/ 0 w 1296735"/>
              <a:gd name="connsiteY0" fmla="*/ 3795058 h 3795058"/>
              <a:gd name="connsiteX1" fmla="*/ 0 w 1296735"/>
              <a:gd name="connsiteY1" fmla="*/ 3146 h 3795058"/>
              <a:gd name="connsiteX2" fmla="*/ 1296735 w 1296735"/>
              <a:gd name="connsiteY2" fmla="*/ 0 h 3795058"/>
              <a:gd name="connsiteX3" fmla="*/ 0 w 1296735"/>
              <a:gd name="connsiteY3" fmla="*/ 3795058 h 3795058"/>
              <a:gd name="connsiteX0" fmla="*/ 22411 w 1296735"/>
              <a:gd name="connsiteY0" fmla="*/ 2838823 h 2838823"/>
              <a:gd name="connsiteX1" fmla="*/ 0 w 1296735"/>
              <a:gd name="connsiteY1" fmla="*/ 3146 h 2838823"/>
              <a:gd name="connsiteX2" fmla="*/ 1296735 w 1296735"/>
              <a:gd name="connsiteY2" fmla="*/ 0 h 2838823"/>
              <a:gd name="connsiteX3" fmla="*/ 22411 w 1296735"/>
              <a:gd name="connsiteY3" fmla="*/ 2838823 h 2838823"/>
              <a:gd name="connsiteX0" fmla="*/ 4320 w 1296735"/>
              <a:gd name="connsiteY0" fmla="*/ 2618107 h 2618107"/>
              <a:gd name="connsiteX1" fmla="*/ 0 w 1296735"/>
              <a:gd name="connsiteY1" fmla="*/ 3146 h 2618107"/>
              <a:gd name="connsiteX2" fmla="*/ 1296735 w 1296735"/>
              <a:gd name="connsiteY2" fmla="*/ 0 h 2618107"/>
              <a:gd name="connsiteX3" fmla="*/ 4320 w 1296735"/>
              <a:gd name="connsiteY3" fmla="*/ 2618107 h 2618107"/>
              <a:gd name="connsiteX0" fmla="*/ 11455 w 1296735"/>
              <a:gd name="connsiteY0" fmla="*/ 2600269 h 2600269"/>
              <a:gd name="connsiteX1" fmla="*/ 0 w 1296735"/>
              <a:gd name="connsiteY1" fmla="*/ 3146 h 2600269"/>
              <a:gd name="connsiteX2" fmla="*/ 1296735 w 1296735"/>
              <a:gd name="connsiteY2" fmla="*/ 0 h 2600269"/>
              <a:gd name="connsiteX3" fmla="*/ 11455 w 1296735"/>
              <a:gd name="connsiteY3" fmla="*/ 2600269 h 2600269"/>
              <a:gd name="connsiteX0" fmla="*/ 4321 w 1296735"/>
              <a:gd name="connsiteY0" fmla="*/ 2675185 h 2675185"/>
              <a:gd name="connsiteX1" fmla="*/ 0 w 1296735"/>
              <a:gd name="connsiteY1" fmla="*/ 3146 h 2675185"/>
              <a:gd name="connsiteX2" fmla="*/ 1296735 w 1296735"/>
              <a:gd name="connsiteY2" fmla="*/ 0 h 2675185"/>
              <a:gd name="connsiteX3" fmla="*/ 4321 w 1296735"/>
              <a:gd name="connsiteY3" fmla="*/ 2675185 h 2675185"/>
              <a:gd name="connsiteX0" fmla="*/ 4321 w 1296735"/>
              <a:gd name="connsiteY0" fmla="*/ 2672039 h 2672039"/>
              <a:gd name="connsiteX1" fmla="*/ 0 w 1296735"/>
              <a:gd name="connsiteY1" fmla="*/ 0 h 2672039"/>
              <a:gd name="connsiteX2" fmla="*/ 1296735 w 1296735"/>
              <a:gd name="connsiteY2" fmla="*/ 421 h 2672039"/>
              <a:gd name="connsiteX3" fmla="*/ 4321 w 1296735"/>
              <a:gd name="connsiteY3" fmla="*/ 2672039 h 2672039"/>
              <a:gd name="connsiteX0" fmla="*/ 4321 w 1300302"/>
              <a:gd name="connsiteY0" fmla="*/ 2672039 h 2672039"/>
              <a:gd name="connsiteX1" fmla="*/ 0 w 1300302"/>
              <a:gd name="connsiteY1" fmla="*/ 0 h 2672039"/>
              <a:gd name="connsiteX2" fmla="*/ 1300302 w 1300302"/>
              <a:gd name="connsiteY2" fmla="*/ 421 h 2672039"/>
              <a:gd name="connsiteX3" fmla="*/ 4321 w 1300302"/>
              <a:gd name="connsiteY3" fmla="*/ 2672039 h 2672039"/>
              <a:gd name="connsiteX0" fmla="*/ 4321 w 1303477"/>
              <a:gd name="connsiteY0" fmla="*/ 2674793 h 2674793"/>
              <a:gd name="connsiteX1" fmla="*/ 0 w 1303477"/>
              <a:gd name="connsiteY1" fmla="*/ 2754 h 2674793"/>
              <a:gd name="connsiteX2" fmla="*/ 1303477 w 1303477"/>
              <a:gd name="connsiteY2" fmla="*/ 0 h 2674793"/>
              <a:gd name="connsiteX3" fmla="*/ 4321 w 1303477"/>
              <a:gd name="connsiteY3" fmla="*/ 2674793 h 2674793"/>
              <a:gd name="connsiteX0" fmla="*/ 4321 w 1303477"/>
              <a:gd name="connsiteY0" fmla="*/ 2674793 h 2674793"/>
              <a:gd name="connsiteX1" fmla="*/ 0 w 1303477"/>
              <a:gd name="connsiteY1" fmla="*/ 2754 h 2674793"/>
              <a:gd name="connsiteX2" fmla="*/ 1303477 w 1303477"/>
              <a:gd name="connsiteY2" fmla="*/ 0 h 2674793"/>
              <a:gd name="connsiteX3" fmla="*/ 4321 w 1303477"/>
              <a:gd name="connsiteY3" fmla="*/ 2674793 h 2674793"/>
              <a:gd name="connsiteX0" fmla="*/ 4321 w 1303477"/>
              <a:gd name="connsiteY0" fmla="*/ 2677968 h 2677968"/>
              <a:gd name="connsiteX1" fmla="*/ 0 w 1303477"/>
              <a:gd name="connsiteY1" fmla="*/ 2754 h 2677968"/>
              <a:gd name="connsiteX2" fmla="*/ 1303477 w 1303477"/>
              <a:gd name="connsiteY2" fmla="*/ 0 h 2677968"/>
              <a:gd name="connsiteX3" fmla="*/ 4321 w 1303477"/>
              <a:gd name="connsiteY3" fmla="*/ 2677968 h 2677968"/>
              <a:gd name="connsiteX0" fmla="*/ 1253 w 1303584"/>
              <a:gd name="connsiteY0" fmla="*/ 2674793 h 2674793"/>
              <a:gd name="connsiteX1" fmla="*/ 107 w 1303584"/>
              <a:gd name="connsiteY1" fmla="*/ 2754 h 2674793"/>
              <a:gd name="connsiteX2" fmla="*/ 1303584 w 1303584"/>
              <a:gd name="connsiteY2" fmla="*/ 0 h 2674793"/>
              <a:gd name="connsiteX3" fmla="*/ 1253 w 1303584"/>
              <a:gd name="connsiteY3" fmla="*/ 2674793 h 2674793"/>
              <a:gd name="connsiteX0" fmla="*/ 910 w 1306416"/>
              <a:gd name="connsiteY0" fmla="*/ 2677968 h 2677968"/>
              <a:gd name="connsiteX1" fmla="*/ 2939 w 1306416"/>
              <a:gd name="connsiteY1" fmla="*/ 2754 h 2677968"/>
              <a:gd name="connsiteX2" fmla="*/ 1306416 w 1306416"/>
              <a:gd name="connsiteY2" fmla="*/ 0 h 2677968"/>
              <a:gd name="connsiteX3" fmla="*/ 910 w 1306416"/>
              <a:gd name="connsiteY3" fmla="*/ 2677968 h 2677968"/>
              <a:gd name="connsiteX0" fmla="*/ 910 w 1306416"/>
              <a:gd name="connsiteY0" fmla="*/ 2679024 h 2679024"/>
              <a:gd name="connsiteX1" fmla="*/ 2939 w 1306416"/>
              <a:gd name="connsiteY1" fmla="*/ 0 h 2679024"/>
              <a:gd name="connsiteX2" fmla="*/ 1306416 w 1306416"/>
              <a:gd name="connsiteY2" fmla="*/ 1056 h 2679024"/>
              <a:gd name="connsiteX3" fmla="*/ 910 w 1306416"/>
              <a:gd name="connsiteY3" fmla="*/ 2679024 h 2679024"/>
              <a:gd name="connsiteX0" fmla="*/ 910 w 1306416"/>
              <a:gd name="connsiteY0" fmla="*/ 2679024 h 2679024"/>
              <a:gd name="connsiteX1" fmla="*/ 2939 w 1306416"/>
              <a:gd name="connsiteY1" fmla="*/ 0 h 2679024"/>
              <a:gd name="connsiteX2" fmla="*/ 1306416 w 1306416"/>
              <a:gd name="connsiteY2" fmla="*/ 1056 h 2679024"/>
              <a:gd name="connsiteX3" fmla="*/ 910 w 1306416"/>
              <a:gd name="connsiteY3" fmla="*/ 2679024 h 2679024"/>
              <a:gd name="connsiteX0" fmla="*/ 1973 w 1307479"/>
              <a:gd name="connsiteY0" fmla="*/ 2677968 h 2677968"/>
              <a:gd name="connsiteX1" fmla="*/ 0 w 1307479"/>
              <a:gd name="connsiteY1" fmla="*/ 2957 h 2677968"/>
              <a:gd name="connsiteX2" fmla="*/ 1307479 w 1307479"/>
              <a:gd name="connsiteY2" fmla="*/ 0 h 2677968"/>
              <a:gd name="connsiteX3" fmla="*/ 1973 w 1307479"/>
              <a:gd name="connsiteY3" fmla="*/ 2677968 h 2677968"/>
              <a:gd name="connsiteX0" fmla="*/ 9977 w 1315483"/>
              <a:gd name="connsiteY0" fmla="*/ 2677968 h 2677968"/>
              <a:gd name="connsiteX1" fmla="*/ 0 w 1315483"/>
              <a:gd name="connsiteY1" fmla="*/ 2957 h 2677968"/>
              <a:gd name="connsiteX2" fmla="*/ 1315483 w 1315483"/>
              <a:gd name="connsiteY2" fmla="*/ 0 h 2677968"/>
              <a:gd name="connsiteX3" fmla="*/ 9977 w 1315483"/>
              <a:gd name="connsiteY3" fmla="*/ 2677968 h 2677968"/>
              <a:gd name="connsiteX0" fmla="*/ 1973 w 1307479"/>
              <a:gd name="connsiteY0" fmla="*/ 2679023 h 2679023"/>
              <a:gd name="connsiteX1" fmla="*/ 0 w 1307479"/>
              <a:gd name="connsiteY1" fmla="*/ 0 h 2679023"/>
              <a:gd name="connsiteX2" fmla="*/ 1307479 w 1307479"/>
              <a:gd name="connsiteY2" fmla="*/ 1055 h 2679023"/>
              <a:gd name="connsiteX3" fmla="*/ 1973 w 1307479"/>
              <a:gd name="connsiteY3" fmla="*/ 2679023 h 2679023"/>
              <a:gd name="connsiteX0" fmla="*/ 5974 w 1311480"/>
              <a:gd name="connsiteY0" fmla="*/ 2679023 h 2679023"/>
              <a:gd name="connsiteX1" fmla="*/ 0 w 1311480"/>
              <a:gd name="connsiteY1" fmla="*/ 0 h 2679023"/>
              <a:gd name="connsiteX2" fmla="*/ 1311480 w 1311480"/>
              <a:gd name="connsiteY2" fmla="*/ 1055 h 2679023"/>
              <a:gd name="connsiteX3" fmla="*/ 5974 w 1311480"/>
              <a:gd name="connsiteY3" fmla="*/ 2679023 h 267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1480" h="2679023">
                <a:moveTo>
                  <a:pt x="5974" y="2679023"/>
                </a:moveTo>
                <a:cubicBezTo>
                  <a:pt x="2156" y="1813315"/>
                  <a:pt x="3818" y="865708"/>
                  <a:pt x="0" y="0"/>
                </a:cubicBezTo>
                <a:lnTo>
                  <a:pt x="1311480" y="1055"/>
                </a:lnTo>
                <a:lnTo>
                  <a:pt x="5974" y="2679023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42400" y="666900"/>
            <a:ext cx="5413500" cy="1177200"/>
          </a:xfrm>
          <a:prstGeom prst="rect">
            <a:avLst/>
          </a:prstGeom>
        </p:spPr>
        <p:txBody>
          <a:bodyPr lIns="68580" tIns="34290" rIns="68580" bIns="34290" anchor="b" anchorCtr="0">
            <a:noAutofit/>
          </a:bodyPr>
          <a:lstStyle>
            <a:lvl1pPr>
              <a:lnSpc>
                <a:spcPts val="3750"/>
              </a:lnSpc>
              <a:defRPr sz="4100" b="1" cap="all" baseline="0">
                <a:solidFill>
                  <a:schemeClr val="bg1"/>
                </a:solidFill>
                <a:latin typeface="Frutiger LT Com 45 Light" panose="020B0303030504020204" pitchFamily="34" charset="0"/>
              </a:defRPr>
            </a:lvl1pPr>
          </a:lstStyle>
          <a:p>
            <a:r>
              <a:rPr lang="en-US" dirty="0" smtClean="0"/>
              <a:t>Click to</a:t>
            </a:r>
            <a:br>
              <a:rPr lang="en-US" dirty="0" smtClean="0"/>
            </a:br>
            <a:r>
              <a:rPr lang="en-US" dirty="0" smtClean="0"/>
              <a:t>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4371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2400" y="615600"/>
            <a:ext cx="7425000" cy="472500"/>
          </a:xfrm>
          <a:prstGeom prst="rect">
            <a:avLst/>
          </a:prstGeom>
        </p:spPr>
        <p:txBody>
          <a:bodyPr lIns="68580" tIns="34290" rIns="68580" bIns="34290" anchor="t" anchorCtr="0">
            <a:noAutofit/>
          </a:bodyPr>
          <a:lstStyle>
            <a:lvl1pPr>
              <a:lnSpc>
                <a:spcPts val="2700"/>
              </a:lnSpc>
              <a:defRPr sz="2400" b="0" cap="all" baseline="0">
                <a:latin typeface="Frutiger LT Com 45 Light" panose="020B0303030504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2400" y="1485000"/>
            <a:ext cx="7425000" cy="324000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135731" indent="-135731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1pPr>
            <a:lvl2pPr marL="271463" indent="-135731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2pPr>
            <a:lvl3pPr marL="407194" indent="-135731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3pPr>
            <a:lvl4pPr marL="535781" indent="-128588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4pPr>
            <a:lvl5pPr marL="671513" indent="-135731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2400" y="4767263"/>
            <a:ext cx="3086100" cy="27384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 algn="l">
              <a:defRPr sz="6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defTabSz="685800"/>
            <a:r>
              <a:rPr lang="en-GB" smtClean="0"/>
              <a:t>WS_WSI_WSF_powerpoint_v2.9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1400" y="4767263"/>
            <a:ext cx="540000" cy="27384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 algn="l">
              <a:defRPr sz="6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defTabSz="685800"/>
            <a:fld id="{545CC6C2-2EFE-4F8E-A6C1-ED43C6889947}" type="slidenum">
              <a:rPr lang="en-GB" smtClean="0"/>
              <a:pPr defTabSz="685800"/>
              <a:t>‹#›</a:t>
            </a:fld>
            <a:r>
              <a:rPr lang="en-GB" smtClean="0"/>
              <a:t> 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842400" y="961200"/>
            <a:ext cx="7425000" cy="472500"/>
          </a:xfrm>
          <a:prstGeom prst="rect">
            <a:avLst/>
          </a:prstGeom>
          <a:noFill/>
        </p:spPr>
        <p:txBody>
          <a:bodyPr lIns="68580" tIns="34290" rIns="68580" bIns="34290">
            <a:noAutofit/>
          </a:bodyPr>
          <a:lstStyle>
            <a:lvl1pPr marL="0" indent="0" algn="l">
              <a:lnSpc>
                <a:spcPts val="2700"/>
              </a:lnSpc>
              <a:spcBef>
                <a:spcPts val="0"/>
              </a:spcBef>
              <a:buNone/>
              <a:defRPr sz="2400">
                <a:solidFill>
                  <a:srgbClr val="FBDD40"/>
                </a:solidFill>
                <a:latin typeface="Frutiger LT Com 45 Light" panose="020B0303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1126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2400" y="615600"/>
            <a:ext cx="7425000" cy="472500"/>
          </a:xfrm>
          <a:prstGeom prst="rect">
            <a:avLst/>
          </a:prstGeom>
        </p:spPr>
        <p:txBody>
          <a:bodyPr lIns="68580" tIns="34290" rIns="68580" bIns="34290" anchor="t" anchorCtr="0">
            <a:noAutofit/>
          </a:bodyPr>
          <a:lstStyle>
            <a:lvl1pPr>
              <a:lnSpc>
                <a:spcPts val="2700"/>
              </a:lnSpc>
              <a:defRPr sz="2400" b="0" cap="all" baseline="0">
                <a:latin typeface="Frutiger LT Com 45 Light" panose="020B0303030504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2400" y="1485000"/>
            <a:ext cx="3645000" cy="324000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135731" indent="-135731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1pPr>
            <a:lvl2pPr marL="271463" indent="-135731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2pPr>
            <a:lvl3pPr marL="407194" indent="-135731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3pPr>
            <a:lvl4pPr marL="942975" indent="-135731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4pPr>
            <a:lvl5pPr marL="1214438" indent="-135731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2400" y="4767263"/>
            <a:ext cx="3086100" cy="27384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 algn="l">
              <a:defRPr sz="6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defTabSz="685800"/>
            <a:r>
              <a:rPr lang="en-GB" dirty="0" smtClean="0"/>
              <a:t>WS_WSI_WSF_powerpoint_v2.10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1400" y="4767263"/>
            <a:ext cx="540000" cy="27384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 algn="l">
              <a:defRPr sz="6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defTabSz="685800"/>
            <a:fld id="{545CC6C2-2EFE-4F8E-A6C1-ED43C6889947}" type="slidenum">
              <a:rPr lang="en-GB" smtClean="0"/>
              <a:pPr defTabSz="685800"/>
              <a:t>‹#›</a:t>
            </a:fld>
            <a:r>
              <a:rPr lang="en-GB" smtClean="0"/>
              <a:t> 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842400" y="961200"/>
            <a:ext cx="7425000" cy="472500"/>
          </a:xfrm>
          <a:prstGeom prst="rect">
            <a:avLst/>
          </a:prstGeom>
          <a:noFill/>
        </p:spPr>
        <p:txBody>
          <a:bodyPr lIns="68580" tIns="34290" rIns="68580" bIns="34290">
            <a:noAutofit/>
          </a:bodyPr>
          <a:lstStyle>
            <a:lvl1pPr marL="0" indent="0" algn="l">
              <a:lnSpc>
                <a:spcPts val="2700"/>
              </a:lnSpc>
              <a:spcBef>
                <a:spcPts val="0"/>
              </a:spcBef>
              <a:buNone/>
              <a:defRPr sz="2400">
                <a:solidFill>
                  <a:srgbClr val="FBDD40"/>
                </a:solidFill>
                <a:latin typeface="Frutiger LT Com 45 Light" panose="020B0303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subtitle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2400" y="1485000"/>
            <a:ext cx="3645000" cy="324000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135731" indent="-135731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1pPr>
            <a:lvl2pPr marL="271463" indent="-135731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2pPr>
            <a:lvl3pPr marL="407194" indent="-135731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3pPr>
            <a:lvl4pPr marL="942975" indent="-135731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4pPr>
            <a:lvl5pPr marL="1214438" indent="-135731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6738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2400" y="615600"/>
            <a:ext cx="7425000" cy="472500"/>
          </a:xfrm>
          <a:prstGeom prst="rect">
            <a:avLst/>
          </a:prstGeom>
        </p:spPr>
        <p:txBody>
          <a:bodyPr lIns="68580" tIns="34290" rIns="68580" bIns="34290" anchor="t" anchorCtr="0">
            <a:noAutofit/>
          </a:bodyPr>
          <a:lstStyle>
            <a:lvl1pPr>
              <a:lnSpc>
                <a:spcPts val="2700"/>
              </a:lnSpc>
              <a:defRPr sz="2400" b="0" cap="all" baseline="0">
                <a:latin typeface="Frutiger LT Com 45 Light" panose="020B0303030504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2400" y="4767263"/>
            <a:ext cx="3086100" cy="27384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 algn="l">
              <a:defRPr sz="6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defTabSz="685800"/>
            <a:r>
              <a:rPr lang="en-GB" smtClean="0"/>
              <a:t>WS_WSI_WSF_powerpoint_v2.9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1400" y="4767263"/>
            <a:ext cx="540000" cy="27384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 algn="l">
              <a:defRPr sz="6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defTabSz="685800"/>
            <a:fld id="{545CC6C2-2EFE-4F8E-A6C1-ED43C6889947}" type="slidenum">
              <a:rPr lang="en-GB" smtClean="0"/>
              <a:pPr defTabSz="685800"/>
              <a:t>‹#›</a:t>
            </a:fld>
            <a:r>
              <a:rPr lang="en-GB" smtClean="0"/>
              <a:t> 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842400" y="961200"/>
            <a:ext cx="7425000" cy="472500"/>
          </a:xfrm>
          <a:prstGeom prst="rect">
            <a:avLst/>
          </a:prstGeom>
          <a:noFill/>
        </p:spPr>
        <p:txBody>
          <a:bodyPr lIns="68580" tIns="34290" rIns="68580" bIns="34290">
            <a:noAutofit/>
          </a:bodyPr>
          <a:lstStyle>
            <a:lvl1pPr marL="0" indent="0" algn="l">
              <a:lnSpc>
                <a:spcPts val="2700"/>
              </a:lnSpc>
              <a:spcBef>
                <a:spcPts val="0"/>
              </a:spcBef>
              <a:buNone/>
              <a:defRPr sz="2400">
                <a:solidFill>
                  <a:srgbClr val="FBDD40"/>
                </a:solidFill>
                <a:latin typeface="Frutiger LT Com 45 Light" panose="020B0303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4426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2400" y="615600"/>
            <a:ext cx="7425000" cy="472500"/>
          </a:xfrm>
          <a:prstGeom prst="rect">
            <a:avLst/>
          </a:prstGeom>
        </p:spPr>
        <p:txBody>
          <a:bodyPr lIns="68580" tIns="34290" rIns="68580" bIns="34290" anchor="t" anchorCtr="0">
            <a:noAutofit/>
          </a:bodyPr>
          <a:lstStyle>
            <a:lvl1pPr>
              <a:lnSpc>
                <a:spcPts val="2700"/>
              </a:lnSpc>
              <a:defRPr sz="2400" b="0" cap="all" baseline="0">
                <a:latin typeface="Frutiger LT Com 45 Light" panose="020B0303030504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2400" y="1080000"/>
            <a:ext cx="7425000" cy="364500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135731" indent="-135731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1pPr>
            <a:lvl2pPr marL="271463" indent="-135731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2pPr>
            <a:lvl3pPr marL="407194" indent="-135731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3pPr>
            <a:lvl4pPr marL="942975" indent="-135731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4pPr>
            <a:lvl5pPr marL="1214438" indent="-135731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2400" y="4767263"/>
            <a:ext cx="3086100" cy="27384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 algn="l">
              <a:defRPr sz="600">
                <a:solidFill>
                  <a:srgbClr val="838383"/>
                </a:solidFill>
                <a:latin typeface="Frutiger LT 45 Light" panose="020B0403030504020204" pitchFamily="34" charset="0"/>
              </a:defRPr>
            </a:lvl1pPr>
          </a:lstStyle>
          <a:p>
            <a:pPr defTabSz="685800"/>
            <a:r>
              <a:rPr lang="en-GB" smtClean="0"/>
              <a:t>WS_WSI_WSF_powerpoint_v2.9</a:t>
            </a:r>
            <a:endParaRPr lang="en-GB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1400" y="4767263"/>
            <a:ext cx="540000" cy="27384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 algn="l">
              <a:defRPr sz="600">
                <a:solidFill>
                  <a:srgbClr val="838383"/>
                </a:solidFill>
                <a:latin typeface="Frutiger LT 45 Light" panose="020B0403030504020204" pitchFamily="34" charset="0"/>
              </a:defRPr>
            </a:lvl1pPr>
          </a:lstStyle>
          <a:p>
            <a:pPr defTabSz="685800"/>
            <a:fld id="{545CC6C2-2EFE-4F8E-A6C1-ED43C6889947}" type="slidenum">
              <a:rPr lang="en-GB" smtClean="0"/>
              <a:pPr defTabSz="685800"/>
              <a:t>‹#›</a:t>
            </a:fld>
            <a:r>
              <a:rPr lang="en-GB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1864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4317"/>
            <a:ext cx="7886700" cy="2138406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14475"/>
            <a:ext cx="78867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84966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2400" y="615600"/>
            <a:ext cx="7425000" cy="472500"/>
          </a:xfrm>
          <a:prstGeom prst="rect">
            <a:avLst/>
          </a:prstGeom>
        </p:spPr>
        <p:txBody>
          <a:bodyPr lIns="68580" tIns="34290" rIns="68580" bIns="34290" anchor="t" anchorCtr="0">
            <a:noAutofit/>
          </a:bodyPr>
          <a:lstStyle>
            <a:lvl1pPr>
              <a:lnSpc>
                <a:spcPts val="2700"/>
              </a:lnSpc>
              <a:defRPr sz="2400" b="0" cap="all" baseline="0">
                <a:latin typeface="Frutiger LT Com 45 Light" panose="020B0303030504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2400" y="1080000"/>
            <a:ext cx="3645000" cy="364500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135731" indent="-135731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1pPr>
            <a:lvl2pPr marL="271463" indent="-135731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2pPr>
            <a:lvl3pPr marL="407194" indent="-135731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3pPr>
            <a:lvl4pPr marL="942975" indent="-135731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4pPr>
            <a:lvl5pPr marL="1214438" indent="-135731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2400" y="4767263"/>
            <a:ext cx="3086100" cy="27384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 algn="l">
              <a:defRPr sz="6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defTabSz="685800"/>
            <a:r>
              <a:rPr lang="en-GB" smtClean="0"/>
              <a:t>WS_WSI_WSF_powerpoint_v2.9</a:t>
            </a:r>
            <a:endParaRPr lang="en-GB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1400" y="4767263"/>
            <a:ext cx="540000" cy="27384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 algn="l">
              <a:defRPr sz="6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defTabSz="685800"/>
            <a:fld id="{545CC6C2-2EFE-4F8E-A6C1-ED43C6889947}" type="slidenum">
              <a:rPr lang="en-GB" smtClean="0"/>
              <a:pPr defTabSz="685800"/>
              <a:t>‹#›</a:t>
            </a:fld>
            <a:r>
              <a:rPr lang="en-GB" smtClean="0"/>
              <a:t> 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2400" y="1080000"/>
            <a:ext cx="3645000" cy="364500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135731" indent="-135731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1pPr>
            <a:lvl2pPr marL="271463" indent="-135731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2pPr>
            <a:lvl3pPr marL="407194" indent="-135731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3pPr>
            <a:lvl4pPr marL="942975" indent="-135731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4pPr>
            <a:lvl5pPr marL="1214438" indent="-135731">
              <a:defRPr sz="1800">
                <a:solidFill>
                  <a:schemeClr val="tx1"/>
                </a:solidFill>
                <a:latin typeface="Frutiger LT Com 45 Light" panose="020B030303050402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49593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2400" y="615600"/>
            <a:ext cx="7425000" cy="472500"/>
          </a:xfrm>
          <a:prstGeom prst="rect">
            <a:avLst/>
          </a:prstGeom>
        </p:spPr>
        <p:txBody>
          <a:bodyPr lIns="68580" tIns="34290" rIns="68580" bIns="34290" anchor="t" anchorCtr="0">
            <a:noAutofit/>
          </a:bodyPr>
          <a:lstStyle>
            <a:lvl1pPr>
              <a:lnSpc>
                <a:spcPts val="2700"/>
              </a:lnSpc>
              <a:defRPr sz="2400" b="0" cap="all" baseline="0">
                <a:latin typeface="Frutiger LT Com 45 Light" panose="020B0303030504020204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2400" y="4767263"/>
            <a:ext cx="3086100" cy="27384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 algn="l">
              <a:defRPr sz="6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defTabSz="685800"/>
            <a:r>
              <a:rPr lang="en-GB" smtClean="0"/>
              <a:t>WS_WSI_WSF_powerpoint_v2.9</a:t>
            </a:r>
            <a:endParaRPr lang="en-GB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1400" y="4767263"/>
            <a:ext cx="540000" cy="27384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 algn="l">
              <a:defRPr sz="600">
                <a:solidFill>
                  <a:srgbClr val="838383"/>
                </a:solidFill>
                <a:latin typeface="Frutiger LT Com 45 Light" panose="020B0303030504020204" pitchFamily="34" charset="0"/>
              </a:defRPr>
            </a:lvl1pPr>
          </a:lstStyle>
          <a:p>
            <a:pPr defTabSz="685800"/>
            <a:fld id="{545CC6C2-2EFE-4F8E-A6C1-ED43C6889947}" type="slidenum">
              <a:rPr lang="en-GB" smtClean="0"/>
              <a:pPr defTabSz="685800"/>
              <a:t>‹#›</a:t>
            </a:fld>
            <a:r>
              <a:rPr lang="en-GB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2132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Skills 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76913" y="339"/>
            <a:ext cx="11114255" cy="5206733"/>
          </a:xfrm>
          <a:prstGeom prst="rect">
            <a:avLst/>
          </a:prstGeom>
        </p:spPr>
      </p:pic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621000" y="5207072"/>
            <a:ext cx="3086100" cy="27384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838383"/>
                </a:solidFill>
                <a:latin typeface="Frutiger LT Com 45 Light" panose="020B0303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/>
              <a:t>WSI_filename - Demo Template</a:t>
            </a:r>
            <a:endParaRPr lang="en-GB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0" y="5207072"/>
            <a:ext cx="540000" cy="27384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838383"/>
                </a:solidFill>
                <a:latin typeface="Frutiger LT Com 45 Light" panose="020B03030305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5CC6C2-2EFE-4F8E-A6C1-ED43C6889947}" type="slidenum">
              <a:rPr lang="en-GB" smtClean="0"/>
              <a:pPr/>
              <a:t>‹#›</a:t>
            </a:fld>
            <a:r>
              <a:rPr lang="en-GB" smtClean="0"/>
              <a:t> </a:t>
            </a:r>
            <a:endParaRPr lang="en-GB" dirty="0"/>
          </a:p>
        </p:txBody>
      </p:sp>
      <p:sp>
        <p:nvSpPr>
          <p:cNvPr id="6" name="Right Triangle 10"/>
          <p:cNvSpPr/>
          <p:nvPr userDrawn="1"/>
        </p:nvSpPr>
        <p:spPr>
          <a:xfrm rot="10800000">
            <a:off x="92" y="338"/>
            <a:ext cx="8334273" cy="5167415"/>
          </a:xfrm>
          <a:custGeom>
            <a:avLst/>
            <a:gdLst>
              <a:gd name="connsiteX0" fmla="*/ 0 w 3791912"/>
              <a:gd name="connsiteY0" fmla="*/ 3791912 h 3791912"/>
              <a:gd name="connsiteX1" fmla="*/ 0 w 3791912"/>
              <a:gd name="connsiteY1" fmla="*/ 0 h 3791912"/>
              <a:gd name="connsiteX2" fmla="*/ 3791912 w 3791912"/>
              <a:gd name="connsiteY2" fmla="*/ 3791912 h 3791912"/>
              <a:gd name="connsiteX3" fmla="*/ 0 w 3791912"/>
              <a:gd name="connsiteY3" fmla="*/ 3791912 h 3791912"/>
              <a:gd name="connsiteX0" fmla="*/ 0 w 1296735"/>
              <a:gd name="connsiteY0" fmla="*/ 3795058 h 3795058"/>
              <a:gd name="connsiteX1" fmla="*/ 0 w 1296735"/>
              <a:gd name="connsiteY1" fmla="*/ 3146 h 3795058"/>
              <a:gd name="connsiteX2" fmla="*/ 1296735 w 1296735"/>
              <a:gd name="connsiteY2" fmla="*/ 0 h 3795058"/>
              <a:gd name="connsiteX3" fmla="*/ 0 w 1296735"/>
              <a:gd name="connsiteY3" fmla="*/ 3795058 h 3795058"/>
              <a:gd name="connsiteX0" fmla="*/ 22411 w 1296735"/>
              <a:gd name="connsiteY0" fmla="*/ 2838823 h 2838823"/>
              <a:gd name="connsiteX1" fmla="*/ 0 w 1296735"/>
              <a:gd name="connsiteY1" fmla="*/ 3146 h 2838823"/>
              <a:gd name="connsiteX2" fmla="*/ 1296735 w 1296735"/>
              <a:gd name="connsiteY2" fmla="*/ 0 h 2838823"/>
              <a:gd name="connsiteX3" fmla="*/ 22411 w 1296735"/>
              <a:gd name="connsiteY3" fmla="*/ 2838823 h 2838823"/>
              <a:gd name="connsiteX0" fmla="*/ 4320 w 1296735"/>
              <a:gd name="connsiteY0" fmla="*/ 2618107 h 2618107"/>
              <a:gd name="connsiteX1" fmla="*/ 0 w 1296735"/>
              <a:gd name="connsiteY1" fmla="*/ 3146 h 2618107"/>
              <a:gd name="connsiteX2" fmla="*/ 1296735 w 1296735"/>
              <a:gd name="connsiteY2" fmla="*/ 0 h 2618107"/>
              <a:gd name="connsiteX3" fmla="*/ 4320 w 1296735"/>
              <a:gd name="connsiteY3" fmla="*/ 2618107 h 2618107"/>
              <a:gd name="connsiteX0" fmla="*/ 11455 w 1296735"/>
              <a:gd name="connsiteY0" fmla="*/ 2600269 h 2600269"/>
              <a:gd name="connsiteX1" fmla="*/ 0 w 1296735"/>
              <a:gd name="connsiteY1" fmla="*/ 3146 h 2600269"/>
              <a:gd name="connsiteX2" fmla="*/ 1296735 w 1296735"/>
              <a:gd name="connsiteY2" fmla="*/ 0 h 2600269"/>
              <a:gd name="connsiteX3" fmla="*/ 11455 w 1296735"/>
              <a:gd name="connsiteY3" fmla="*/ 2600269 h 2600269"/>
              <a:gd name="connsiteX0" fmla="*/ 4321 w 1296735"/>
              <a:gd name="connsiteY0" fmla="*/ 2675185 h 2675185"/>
              <a:gd name="connsiteX1" fmla="*/ 0 w 1296735"/>
              <a:gd name="connsiteY1" fmla="*/ 3146 h 2675185"/>
              <a:gd name="connsiteX2" fmla="*/ 1296735 w 1296735"/>
              <a:gd name="connsiteY2" fmla="*/ 0 h 2675185"/>
              <a:gd name="connsiteX3" fmla="*/ 4321 w 1296735"/>
              <a:gd name="connsiteY3" fmla="*/ 2675185 h 2675185"/>
              <a:gd name="connsiteX0" fmla="*/ 4321 w 1296735"/>
              <a:gd name="connsiteY0" fmla="*/ 2672039 h 2672039"/>
              <a:gd name="connsiteX1" fmla="*/ 0 w 1296735"/>
              <a:gd name="connsiteY1" fmla="*/ 0 h 2672039"/>
              <a:gd name="connsiteX2" fmla="*/ 1296735 w 1296735"/>
              <a:gd name="connsiteY2" fmla="*/ 421 h 2672039"/>
              <a:gd name="connsiteX3" fmla="*/ 4321 w 1296735"/>
              <a:gd name="connsiteY3" fmla="*/ 2672039 h 2672039"/>
              <a:gd name="connsiteX0" fmla="*/ 4321 w 1300302"/>
              <a:gd name="connsiteY0" fmla="*/ 2672039 h 2672039"/>
              <a:gd name="connsiteX1" fmla="*/ 0 w 1300302"/>
              <a:gd name="connsiteY1" fmla="*/ 0 h 2672039"/>
              <a:gd name="connsiteX2" fmla="*/ 1300302 w 1300302"/>
              <a:gd name="connsiteY2" fmla="*/ 421 h 2672039"/>
              <a:gd name="connsiteX3" fmla="*/ 4321 w 1300302"/>
              <a:gd name="connsiteY3" fmla="*/ 2672039 h 2672039"/>
              <a:gd name="connsiteX0" fmla="*/ 4321 w 1303477"/>
              <a:gd name="connsiteY0" fmla="*/ 2674793 h 2674793"/>
              <a:gd name="connsiteX1" fmla="*/ 0 w 1303477"/>
              <a:gd name="connsiteY1" fmla="*/ 2754 h 2674793"/>
              <a:gd name="connsiteX2" fmla="*/ 1303477 w 1303477"/>
              <a:gd name="connsiteY2" fmla="*/ 0 h 2674793"/>
              <a:gd name="connsiteX3" fmla="*/ 4321 w 1303477"/>
              <a:gd name="connsiteY3" fmla="*/ 2674793 h 2674793"/>
              <a:gd name="connsiteX0" fmla="*/ 4321 w 1303477"/>
              <a:gd name="connsiteY0" fmla="*/ 2674793 h 2674793"/>
              <a:gd name="connsiteX1" fmla="*/ 0 w 1303477"/>
              <a:gd name="connsiteY1" fmla="*/ 2754 h 2674793"/>
              <a:gd name="connsiteX2" fmla="*/ 1303477 w 1303477"/>
              <a:gd name="connsiteY2" fmla="*/ 0 h 2674793"/>
              <a:gd name="connsiteX3" fmla="*/ 4321 w 1303477"/>
              <a:gd name="connsiteY3" fmla="*/ 2674793 h 2674793"/>
              <a:gd name="connsiteX0" fmla="*/ 4321 w 1303477"/>
              <a:gd name="connsiteY0" fmla="*/ 2677968 h 2677968"/>
              <a:gd name="connsiteX1" fmla="*/ 0 w 1303477"/>
              <a:gd name="connsiteY1" fmla="*/ 2754 h 2677968"/>
              <a:gd name="connsiteX2" fmla="*/ 1303477 w 1303477"/>
              <a:gd name="connsiteY2" fmla="*/ 0 h 2677968"/>
              <a:gd name="connsiteX3" fmla="*/ 4321 w 1303477"/>
              <a:gd name="connsiteY3" fmla="*/ 2677968 h 2677968"/>
              <a:gd name="connsiteX0" fmla="*/ 1253 w 1303584"/>
              <a:gd name="connsiteY0" fmla="*/ 2674793 h 2674793"/>
              <a:gd name="connsiteX1" fmla="*/ 107 w 1303584"/>
              <a:gd name="connsiteY1" fmla="*/ 2754 h 2674793"/>
              <a:gd name="connsiteX2" fmla="*/ 1303584 w 1303584"/>
              <a:gd name="connsiteY2" fmla="*/ 0 h 2674793"/>
              <a:gd name="connsiteX3" fmla="*/ 1253 w 1303584"/>
              <a:gd name="connsiteY3" fmla="*/ 2674793 h 2674793"/>
              <a:gd name="connsiteX0" fmla="*/ 98124 w 1400455"/>
              <a:gd name="connsiteY0" fmla="*/ 2674793 h 2690729"/>
              <a:gd name="connsiteX1" fmla="*/ 95834 w 1400455"/>
              <a:gd name="connsiteY1" fmla="*/ 1061480 h 2690729"/>
              <a:gd name="connsiteX2" fmla="*/ 96978 w 1400455"/>
              <a:gd name="connsiteY2" fmla="*/ 2754 h 2690729"/>
              <a:gd name="connsiteX3" fmla="*/ 1400455 w 1400455"/>
              <a:gd name="connsiteY3" fmla="*/ 0 h 2690729"/>
              <a:gd name="connsiteX4" fmla="*/ 98124 w 1400455"/>
              <a:gd name="connsiteY4" fmla="*/ 2674793 h 2690729"/>
              <a:gd name="connsiteX0" fmla="*/ 98124 w 1400455"/>
              <a:gd name="connsiteY0" fmla="*/ 2674793 h 2690729"/>
              <a:gd name="connsiteX1" fmla="*/ 95834 w 1400455"/>
              <a:gd name="connsiteY1" fmla="*/ 1061480 h 2690729"/>
              <a:gd name="connsiteX2" fmla="*/ 96978 w 1400455"/>
              <a:gd name="connsiteY2" fmla="*/ 2754 h 2690729"/>
              <a:gd name="connsiteX3" fmla="*/ 1400455 w 1400455"/>
              <a:gd name="connsiteY3" fmla="*/ 0 h 2690729"/>
              <a:gd name="connsiteX4" fmla="*/ 98124 w 1400455"/>
              <a:gd name="connsiteY4" fmla="*/ 2674793 h 2690729"/>
              <a:gd name="connsiteX0" fmla="*/ 194593 w 1496924"/>
              <a:gd name="connsiteY0" fmla="*/ 2674793 h 2690729"/>
              <a:gd name="connsiteX1" fmla="*/ 192303 w 1496924"/>
              <a:gd name="connsiteY1" fmla="*/ 1061480 h 2690729"/>
              <a:gd name="connsiteX2" fmla="*/ 193447 w 1496924"/>
              <a:gd name="connsiteY2" fmla="*/ 2754 h 2690729"/>
              <a:gd name="connsiteX3" fmla="*/ 1496924 w 1496924"/>
              <a:gd name="connsiteY3" fmla="*/ 0 h 2690729"/>
              <a:gd name="connsiteX4" fmla="*/ 194593 w 1496924"/>
              <a:gd name="connsiteY4" fmla="*/ 2674793 h 2690729"/>
              <a:gd name="connsiteX0" fmla="*/ 194593 w 1496924"/>
              <a:gd name="connsiteY0" fmla="*/ 2674793 h 2674793"/>
              <a:gd name="connsiteX1" fmla="*/ 192303 w 1496924"/>
              <a:gd name="connsiteY1" fmla="*/ 1061480 h 2674793"/>
              <a:gd name="connsiteX2" fmla="*/ 193447 w 1496924"/>
              <a:gd name="connsiteY2" fmla="*/ 2754 h 2674793"/>
              <a:gd name="connsiteX3" fmla="*/ 1496924 w 1496924"/>
              <a:gd name="connsiteY3" fmla="*/ 0 h 2674793"/>
              <a:gd name="connsiteX4" fmla="*/ 194593 w 1496924"/>
              <a:gd name="connsiteY4" fmla="*/ 2674793 h 2674793"/>
              <a:gd name="connsiteX0" fmla="*/ 194593 w 1496924"/>
              <a:gd name="connsiteY0" fmla="*/ 2674793 h 2674793"/>
              <a:gd name="connsiteX1" fmla="*/ 192303 w 1496924"/>
              <a:gd name="connsiteY1" fmla="*/ 1061480 h 2674793"/>
              <a:gd name="connsiteX2" fmla="*/ 193447 w 1496924"/>
              <a:gd name="connsiteY2" fmla="*/ 2754 h 2674793"/>
              <a:gd name="connsiteX3" fmla="*/ 1496924 w 1496924"/>
              <a:gd name="connsiteY3" fmla="*/ 0 h 2674793"/>
              <a:gd name="connsiteX4" fmla="*/ 194593 w 1496924"/>
              <a:gd name="connsiteY4" fmla="*/ 2674793 h 2674793"/>
              <a:gd name="connsiteX0" fmla="*/ 4718 w 1307049"/>
              <a:gd name="connsiteY0" fmla="*/ 2674793 h 2674793"/>
              <a:gd name="connsiteX1" fmla="*/ 2428 w 1307049"/>
              <a:gd name="connsiteY1" fmla="*/ 1061480 h 2674793"/>
              <a:gd name="connsiteX2" fmla="*/ 3572 w 1307049"/>
              <a:gd name="connsiteY2" fmla="*/ 2754 h 2674793"/>
              <a:gd name="connsiteX3" fmla="*/ 1307049 w 1307049"/>
              <a:gd name="connsiteY3" fmla="*/ 0 h 2674793"/>
              <a:gd name="connsiteX4" fmla="*/ 4718 w 1307049"/>
              <a:gd name="connsiteY4" fmla="*/ 2674793 h 2674793"/>
              <a:gd name="connsiteX0" fmla="*/ 4718 w 1307049"/>
              <a:gd name="connsiteY0" fmla="*/ 2674793 h 2674793"/>
              <a:gd name="connsiteX1" fmla="*/ 2428 w 1307049"/>
              <a:gd name="connsiteY1" fmla="*/ 1061480 h 2674793"/>
              <a:gd name="connsiteX2" fmla="*/ 3572 w 1307049"/>
              <a:gd name="connsiteY2" fmla="*/ 2754 h 2674793"/>
              <a:gd name="connsiteX3" fmla="*/ 1307049 w 1307049"/>
              <a:gd name="connsiteY3" fmla="*/ 0 h 2674793"/>
              <a:gd name="connsiteX4" fmla="*/ 4718 w 1307049"/>
              <a:gd name="connsiteY4" fmla="*/ 2674793 h 2674793"/>
              <a:gd name="connsiteX0" fmla="*/ 4043870 w 5346201"/>
              <a:gd name="connsiteY0" fmla="*/ 2674793 h 2674793"/>
              <a:gd name="connsiteX1" fmla="*/ 0 w 5346201"/>
              <a:gd name="connsiteY1" fmla="*/ 2663781 h 2674793"/>
              <a:gd name="connsiteX2" fmla="*/ 4042724 w 5346201"/>
              <a:gd name="connsiteY2" fmla="*/ 2754 h 2674793"/>
              <a:gd name="connsiteX3" fmla="*/ 5346201 w 5346201"/>
              <a:gd name="connsiteY3" fmla="*/ 0 h 2674793"/>
              <a:gd name="connsiteX4" fmla="*/ 4043870 w 5346201"/>
              <a:gd name="connsiteY4" fmla="*/ 2674793 h 2674793"/>
              <a:gd name="connsiteX0" fmla="*/ 4057788 w 5346201"/>
              <a:gd name="connsiteY0" fmla="*/ 2667834 h 2667834"/>
              <a:gd name="connsiteX1" fmla="*/ 0 w 5346201"/>
              <a:gd name="connsiteY1" fmla="*/ 2663781 h 2667834"/>
              <a:gd name="connsiteX2" fmla="*/ 4042724 w 5346201"/>
              <a:gd name="connsiteY2" fmla="*/ 2754 h 2667834"/>
              <a:gd name="connsiteX3" fmla="*/ 5346201 w 5346201"/>
              <a:gd name="connsiteY3" fmla="*/ 0 h 2667834"/>
              <a:gd name="connsiteX4" fmla="*/ 4057788 w 5346201"/>
              <a:gd name="connsiteY4" fmla="*/ 2667834 h 2667834"/>
              <a:gd name="connsiteX0" fmla="*/ 4104630 w 5393043"/>
              <a:gd name="connsiteY0" fmla="*/ 2667834 h 2667834"/>
              <a:gd name="connsiteX1" fmla="*/ 46842 w 5393043"/>
              <a:gd name="connsiteY1" fmla="*/ 2663781 h 2667834"/>
              <a:gd name="connsiteX2" fmla="*/ 4089566 w 5393043"/>
              <a:gd name="connsiteY2" fmla="*/ 2754 h 2667834"/>
              <a:gd name="connsiteX3" fmla="*/ 5393043 w 5393043"/>
              <a:gd name="connsiteY3" fmla="*/ 0 h 2667834"/>
              <a:gd name="connsiteX4" fmla="*/ 4104630 w 5393043"/>
              <a:gd name="connsiteY4" fmla="*/ 2667834 h 2667834"/>
              <a:gd name="connsiteX0" fmla="*/ 4157715 w 5446128"/>
              <a:gd name="connsiteY0" fmla="*/ 2667834 h 2667834"/>
              <a:gd name="connsiteX1" fmla="*/ 99927 w 5446128"/>
              <a:gd name="connsiteY1" fmla="*/ 2663781 h 2667834"/>
              <a:gd name="connsiteX2" fmla="*/ 1480791 w 5446128"/>
              <a:gd name="connsiteY2" fmla="*/ 1544422 h 2667834"/>
              <a:gd name="connsiteX3" fmla="*/ 4142651 w 5446128"/>
              <a:gd name="connsiteY3" fmla="*/ 2754 h 2667834"/>
              <a:gd name="connsiteX4" fmla="*/ 5446128 w 5446128"/>
              <a:gd name="connsiteY4" fmla="*/ 0 h 2667834"/>
              <a:gd name="connsiteX5" fmla="*/ 4157715 w 5446128"/>
              <a:gd name="connsiteY5" fmla="*/ 2667834 h 2667834"/>
              <a:gd name="connsiteX0" fmla="*/ 4905688 w 6194101"/>
              <a:gd name="connsiteY0" fmla="*/ 2667834 h 2667834"/>
              <a:gd name="connsiteX1" fmla="*/ 847900 w 6194101"/>
              <a:gd name="connsiteY1" fmla="*/ 2663781 h 2667834"/>
              <a:gd name="connsiteX2" fmla="*/ 255914 w 6194101"/>
              <a:gd name="connsiteY2" fmla="*/ 611929 h 2667834"/>
              <a:gd name="connsiteX3" fmla="*/ 4890624 w 6194101"/>
              <a:gd name="connsiteY3" fmla="*/ 2754 h 2667834"/>
              <a:gd name="connsiteX4" fmla="*/ 6194101 w 6194101"/>
              <a:gd name="connsiteY4" fmla="*/ 0 h 2667834"/>
              <a:gd name="connsiteX5" fmla="*/ 4905688 w 6194101"/>
              <a:gd name="connsiteY5" fmla="*/ 2667834 h 2667834"/>
              <a:gd name="connsiteX0" fmla="*/ 4649774 w 5938187"/>
              <a:gd name="connsiteY0" fmla="*/ 2667834 h 2667834"/>
              <a:gd name="connsiteX1" fmla="*/ 591986 w 5938187"/>
              <a:gd name="connsiteY1" fmla="*/ 2663781 h 2667834"/>
              <a:gd name="connsiteX2" fmla="*/ 0 w 5938187"/>
              <a:gd name="connsiteY2" fmla="*/ 611929 h 2667834"/>
              <a:gd name="connsiteX3" fmla="*/ 4634710 w 5938187"/>
              <a:gd name="connsiteY3" fmla="*/ 2754 h 2667834"/>
              <a:gd name="connsiteX4" fmla="*/ 5938187 w 5938187"/>
              <a:gd name="connsiteY4" fmla="*/ 0 h 2667834"/>
              <a:gd name="connsiteX5" fmla="*/ 4649774 w 5938187"/>
              <a:gd name="connsiteY5" fmla="*/ 2667834 h 2667834"/>
              <a:gd name="connsiteX0" fmla="*/ 4649774 w 5947043"/>
              <a:gd name="connsiteY0" fmla="*/ 3130747 h 3130747"/>
              <a:gd name="connsiteX1" fmla="*/ 591986 w 5947043"/>
              <a:gd name="connsiteY1" fmla="*/ 3126694 h 3130747"/>
              <a:gd name="connsiteX2" fmla="*/ 0 w 5947043"/>
              <a:gd name="connsiteY2" fmla="*/ 1074842 h 3130747"/>
              <a:gd name="connsiteX3" fmla="*/ 5947043 w 5947043"/>
              <a:gd name="connsiteY3" fmla="*/ 0 h 3130747"/>
              <a:gd name="connsiteX4" fmla="*/ 5938187 w 5947043"/>
              <a:gd name="connsiteY4" fmla="*/ 462913 h 3130747"/>
              <a:gd name="connsiteX5" fmla="*/ 4649774 w 5947043"/>
              <a:gd name="connsiteY5" fmla="*/ 3130747 h 3130747"/>
              <a:gd name="connsiteX0" fmla="*/ 4649774 w 5947043"/>
              <a:gd name="connsiteY0" fmla="*/ 3130767 h 3130767"/>
              <a:gd name="connsiteX1" fmla="*/ 591986 w 5947043"/>
              <a:gd name="connsiteY1" fmla="*/ 3126714 h 3130767"/>
              <a:gd name="connsiteX2" fmla="*/ 0 w 5947043"/>
              <a:gd name="connsiteY2" fmla="*/ 1074862 h 3130767"/>
              <a:gd name="connsiteX3" fmla="*/ 3357673 w 5947043"/>
              <a:gd name="connsiteY3" fmla="*/ 446628 h 3130767"/>
              <a:gd name="connsiteX4" fmla="*/ 5947043 w 5947043"/>
              <a:gd name="connsiteY4" fmla="*/ 20 h 3130767"/>
              <a:gd name="connsiteX5" fmla="*/ 5938187 w 5947043"/>
              <a:gd name="connsiteY5" fmla="*/ 462933 h 3130767"/>
              <a:gd name="connsiteX6" fmla="*/ 4649774 w 5947043"/>
              <a:gd name="connsiteY6" fmla="*/ 3130767 h 3130767"/>
              <a:gd name="connsiteX0" fmla="*/ 4649774 w 5947043"/>
              <a:gd name="connsiteY0" fmla="*/ 3130767 h 3130767"/>
              <a:gd name="connsiteX1" fmla="*/ 591986 w 5947043"/>
              <a:gd name="connsiteY1" fmla="*/ 3126714 h 3130767"/>
              <a:gd name="connsiteX2" fmla="*/ 0 w 5947043"/>
              <a:gd name="connsiteY2" fmla="*/ 1074862 h 3130767"/>
              <a:gd name="connsiteX3" fmla="*/ 3357673 w 5947043"/>
              <a:gd name="connsiteY3" fmla="*/ 446628 h 3130767"/>
              <a:gd name="connsiteX4" fmla="*/ 5947043 w 5947043"/>
              <a:gd name="connsiteY4" fmla="*/ 20 h 3130767"/>
              <a:gd name="connsiteX5" fmla="*/ 5938187 w 5947043"/>
              <a:gd name="connsiteY5" fmla="*/ 462933 h 3130767"/>
              <a:gd name="connsiteX6" fmla="*/ 4649774 w 5947043"/>
              <a:gd name="connsiteY6" fmla="*/ 3130767 h 3130767"/>
              <a:gd name="connsiteX0" fmla="*/ 4649774 w 5947043"/>
              <a:gd name="connsiteY0" fmla="*/ 6895186 h 6895186"/>
              <a:gd name="connsiteX1" fmla="*/ 591986 w 5947043"/>
              <a:gd name="connsiteY1" fmla="*/ 6891133 h 6895186"/>
              <a:gd name="connsiteX2" fmla="*/ 0 w 5947043"/>
              <a:gd name="connsiteY2" fmla="*/ 4839281 h 6895186"/>
              <a:gd name="connsiteX3" fmla="*/ 2087673 w 5947043"/>
              <a:gd name="connsiteY3" fmla="*/ 5936 h 6895186"/>
              <a:gd name="connsiteX4" fmla="*/ 5947043 w 5947043"/>
              <a:gd name="connsiteY4" fmla="*/ 3764439 h 6895186"/>
              <a:gd name="connsiteX5" fmla="*/ 5938187 w 5947043"/>
              <a:gd name="connsiteY5" fmla="*/ 4227352 h 6895186"/>
              <a:gd name="connsiteX6" fmla="*/ 4649774 w 5947043"/>
              <a:gd name="connsiteY6" fmla="*/ 6895186 h 6895186"/>
              <a:gd name="connsiteX0" fmla="*/ 4649774 w 5947043"/>
              <a:gd name="connsiteY0" fmla="*/ 6895186 h 6895186"/>
              <a:gd name="connsiteX1" fmla="*/ 591986 w 5947043"/>
              <a:gd name="connsiteY1" fmla="*/ 6891133 h 6895186"/>
              <a:gd name="connsiteX2" fmla="*/ 0 w 5947043"/>
              <a:gd name="connsiteY2" fmla="*/ 4839281 h 6895186"/>
              <a:gd name="connsiteX3" fmla="*/ 2087673 w 5947043"/>
              <a:gd name="connsiteY3" fmla="*/ 5936 h 6895186"/>
              <a:gd name="connsiteX4" fmla="*/ 5947043 w 5947043"/>
              <a:gd name="connsiteY4" fmla="*/ 3764439 h 6895186"/>
              <a:gd name="connsiteX5" fmla="*/ 5938187 w 5947043"/>
              <a:gd name="connsiteY5" fmla="*/ 4227352 h 6895186"/>
              <a:gd name="connsiteX6" fmla="*/ 4649774 w 5947043"/>
              <a:gd name="connsiteY6" fmla="*/ 6895186 h 6895186"/>
              <a:gd name="connsiteX0" fmla="*/ 6738219 w 8035488"/>
              <a:gd name="connsiteY0" fmla="*/ 6895186 h 6895186"/>
              <a:gd name="connsiteX1" fmla="*/ 2680431 w 8035488"/>
              <a:gd name="connsiteY1" fmla="*/ 6891133 h 6895186"/>
              <a:gd name="connsiteX2" fmla="*/ 0 w 8035488"/>
              <a:gd name="connsiteY2" fmla="*/ 224948 h 6895186"/>
              <a:gd name="connsiteX3" fmla="*/ 4176118 w 8035488"/>
              <a:gd name="connsiteY3" fmla="*/ 5936 h 6895186"/>
              <a:gd name="connsiteX4" fmla="*/ 8035488 w 8035488"/>
              <a:gd name="connsiteY4" fmla="*/ 3764439 h 6895186"/>
              <a:gd name="connsiteX5" fmla="*/ 8026632 w 8035488"/>
              <a:gd name="connsiteY5" fmla="*/ 4227352 h 6895186"/>
              <a:gd name="connsiteX6" fmla="*/ 6738219 w 8035488"/>
              <a:gd name="connsiteY6" fmla="*/ 6895186 h 6895186"/>
              <a:gd name="connsiteX0" fmla="*/ 9800330 w 11097599"/>
              <a:gd name="connsiteY0" fmla="*/ 6895186 h 6895186"/>
              <a:gd name="connsiteX1" fmla="*/ 5742542 w 11097599"/>
              <a:gd name="connsiteY1" fmla="*/ 6891133 h 6895186"/>
              <a:gd name="connsiteX2" fmla="*/ 0 w 11097599"/>
              <a:gd name="connsiteY2" fmla="*/ 1142170 h 6895186"/>
              <a:gd name="connsiteX3" fmla="*/ 7238229 w 11097599"/>
              <a:gd name="connsiteY3" fmla="*/ 5936 h 6895186"/>
              <a:gd name="connsiteX4" fmla="*/ 11097599 w 11097599"/>
              <a:gd name="connsiteY4" fmla="*/ 3764439 h 6895186"/>
              <a:gd name="connsiteX5" fmla="*/ 11088743 w 11097599"/>
              <a:gd name="connsiteY5" fmla="*/ 4227352 h 6895186"/>
              <a:gd name="connsiteX6" fmla="*/ 9800330 w 11097599"/>
              <a:gd name="connsiteY6" fmla="*/ 6895186 h 6895186"/>
              <a:gd name="connsiteX0" fmla="*/ 9859545 w 11156814"/>
              <a:gd name="connsiteY0" fmla="*/ 7060064 h 7060064"/>
              <a:gd name="connsiteX1" fmla="*/ 5801757 w 11156814"/>
              <a:gd name="connsiteY1" fmla="*/ 7056011 h 7060064"/>
              <a:gd name="connsiteX2" fmla="*/ 59215 w 11156814"/>
              <a:gd name="connsiteY2" fmla="*/ 1307048 h 7060064"/>
              <a:gd name="connsiteX3" fmla="*/ 3078223 w 11156814"/>
              <a:gd name="connsiteY3" fmla="*/ 707037 h 7060064"/>
              <a:gd name="connsiteX4" fmla="*/ 7297444 w 11156814"/>
              <a:gd name="connsiteY4" fmla="*/ 170814 h 7060064"/>
              <a:gd name="connsiteX5" fmla="*/ 11156814 w 11156814"/>
              <a:gd name="connsiteY5" fmla="*/ 3929317 h 7060064"/>
              <a:gd name="connsiteX6" fmla="*/ 11147958 w 11156814"/>
              <a:gd name="connsiteY6" fmla="*/ 4392230 h 7060064"/>
              <a:gd name="connsiteX7" fmla="*/ 9859545 w 11156814"/>
              <a:gd name="connsiteY7" fmla="*/ 7060064 h 7060064"/>
              <a:gd name="connsiteX0" fmla="*/ 9879671 w 11176940"/>
              <a:gd name="connsiteY0" fmla="*/ 7175816 h 7175816"/>
              <a:gd name="connsiteX1" fmla="*/ 5821883 w 11176940"/>
              <a:gd name="connsiteY1" fmla="*/ 7171763 h 7175816"/>
              <a:gd name="connsiteX2" fmla="*/ 79341 w 11176940"/>
              <a:gd name="connsiteY2" fmla="*/ 1422800 h 7175816"/>
              <a:gd name="connsiteX3" fmla="*/ 2421016 w 11176940"/>
              <a:gd name="connsiteY3" fmla="*/ 286567 h 7175816"/>
              <a:gd name="connsiteX4" fmla="*/ 7317570 w 11176940"/>
              <a:gd name="connsiteY4" fmla="*/ 286566 h 7175816"/>
              <a:gd name="connsiteX5" fmla="*/ 11176940 w 11176940"/>
              <a:gd name="connsiteY5" fmla="*/ 4045069 h 7175816"/>
              <a:gd name="connsiteX6" fmla="*/ 11168084 w 11176940"/>
              <a:gd name="connsiteY6" fmla="*/ 4507982 h 7175816"/>
              <a:gd name="connsiteX7" fmla="*/ 9879671 w 11176940"/>
              <a:gd name="connsiteY7" fmla="*/ 7175816 h 7175816"/>
              <a:gd name="connsiteX0" fmla="*/ 9800330 w 11097599"/>
              <a:gd name="connsiteY0" fmla="*/ 7175816 h 7175816"/>
              <a:gd name="connsiteX1" fmla="*/ 5742542 w 11097599"/>
              <a:gd name="connsiteY1" fmla="*/ 7171763 h 7175816"/>
              <a:gd name="connsiteX2" fmla="*/ 0 w 11097599"/>
              <a:gd name="connsiteY2" fmla="*/ 1422800 h 7175816"/>
              <a:gd name="connsiteX3" fmla="*/ 2341675 w 11097599"/>
              <a:gd name="connsiteY3" fmla="*/ 286567 h 7175816"/>
              <a:gd name="connsiteX4" fmla="*/ 7238229 w 11097599"/>
              <a:gd name="connsiteY4" fmla="*/ 286566 h 7175816"/>
              <a:gd name="connsiteX5" fmla="*/ 11097599 w 11097599"/>
              <a:gd name="connsiteY5" fmla="*/ 4045069 h 7175816"/>
              <a:gd name="connsiteX6" fmla="*/ 11088743 w 11097599"/>
              <a:gd name="connsiteY6" fmla="*/ 4507982 h 7175816"/>
              <a:gd name="connsiteX7" fmla="*/ 9800330 w 11097599"/>
              <a:gd name="connsiteY7" fmla="*/ 7175816 h 7175816"/>
              <a:gd name="connsiteX0" fmla="*/ 9800330 w 11097599"/>
              <a:gd name="connsiteY0" fmla="*/ 7175816 h 7175816"/>
              <a:gd name="connsiteX1" fmla="*/ 5742542 w 11097599"/>
              <a:gd name="connsiteY1" fmla="*/ 7171763 h 7175816"/>
              <a:gd name="connsiteX2" fmla="*/ 0 w 11097599"/>
              <a:gd name="connsiteY2" fmla="*/ 1422800 h 7175816"/>
              <a:gd name="connsiteX3" fmla="*/ 2341675 w 11097599"/>
              <a:gd name="connsiteY3" fmla="*/ 286567 h 7175816"/>
              <a:gd name="connsiteX4" fmla="*/ 7238229 w 11097599"/>
              <a:gd name="connsiteY4" fmla="*/ 286566 h 7175816"/>
              <a:gd name="connsiteX5" fmla="*/ 11097599 w 11097599"/>
              <a:gd name="connsiteY5" fmla="*/ 4045069 h 7175816"/>
              <a:gd name="connsiteX6" fmla="*/ 11088743 w 11097599"/>
              <a:gd name="connsiteY6" fmla="*/ 4507982 h 7175816"/>
              <a:gd name="connsiteX7" fmla="*/ 9800330 w 11097599"/>
              <a:gd name="connsiteY7" fmla="*/ 7175816 h 7175816"/>
              <a:gd name="connsiteX0" fmla="*/ 9800330 w 11097599"/>
              <a:gd name="connsiteY0" fmla="*/ 7175816 h 7175816"/>
              <a:gd name="connsiteX1" fmla="*/ 5742542 w 11097599"/>
              <a:gd name="connsiteY1" fmla="*/ 7171763 h 7175816"/>
              <a:gd name="connsiteX2" fmla="*/ 0 w 11097599"/>
              <a:gd name="connsiteY2" fmla="*/ 1422800 h 7175816"/>
              <a:gd name="connsiteX3" fmla="*/ 2341675 w 11097599"/>
              <a:gd name="connsiteY3" fmla="*/ 286567 h 7175816"/>
              <a:gd name="connsiteX4" fmla="*/ 7238229 w 11097599"/>
              <a:gd name="connsiteY4" fmla="*/ 286566 h 7175816"/>
              <a:gd name="connsiteX5" fmla="*/ 11097599 w 11097599"/>
              <a:gd name="connsiteY5" fmla="*/ 4045069 h 7175816"/>
              <a:gd name="connsiteX6" fmla="*/ 11088743 w 11097599"/>
              <a:gd name="connsiteY6" fmla="*/ 4507982 h 7175816"/>
              <a:gd name="connsiteX7" fmla="*/ 9800330 w 11097599"/>
              <a:gd name="connsiteY7" fmla="*/ 7175816 h 7175816"/>
              <a:gd name="connsiteX0" fmla="*/ 9800330 w 11097599"/>
              <a:gd name="connsiteY0" fmla="*/ 7175816 h 7175816"/>
              <a:gd name="connsiteX1" fmla="*/ 5742542 w 11097599"/>
              <a:gd name="connsiteY1" fmla="*/ 7171763 h 7175816"/>
              <a:gd name="connsiteX2" fmla="*/ 0 w 11097599"/>
              <a:gd name="connsiteY2" fmla="*/ 1422800 h 7175816"/>
              <a:gd name="connsiteX3" fmla="*/ 2341675 w 11097599"/>
              <a:gd name="connsiteY3" fmla="*/ 286567 h 7175816"/>
              <a:gd name="connsiteX4" fmla="*/ 7238229 w 11097599"/>
              <a:gd name="connsiteY4" fmla="*/ 286566 h 7175816"/>
              <a:gd name="connsiteX5" fmla="*/ 11097599 w 11097599"/>
              <a:gd name="connsiteY5" fmla="*/ 4045069 h 7175816"/>
              <a:gd name="connsiteX6" fmla="*/ 11088743 w 11097599"/>
              <a:gd name="connsiteY6" fmla="*/ 4507982 h 7175816"/>
              <a:gd name="connsiteX7" fmla="*/ 9800330 w 11097599"/>
              <a:gd name="connsiteY7" fmla="*/ 7175816 h 7175816"/>
              <a:gd name="connsiteX0" fmla="*/ 9800330 w 11097599"/>
              <a:gd name="connsiteY0" fmla="*/ 7129260 h 7129260"/>
              <a:gd name="connsiteX1" fmla="*/ 5742542 w 11097599"/>
              <a:gd name="connsiteY1" fmla="*/ 7125207 h 7129260"/>
              <a:gd name="connsiteX2" fmla="*/ 0 w 11097599"/>
              <a:gd name="connsiteY2" fmla="*/ 1376244 h 7129260"/>
              <a:gd name="connsiteX3" fmla="*/ 2341675 w 11097599"/>
              <a:gd name="connsiteY3" fmla="*/ 240011 h 7129260"/>
              <a:gd name="connsiteX4" fmla="*/ 7238229 w 11097599"/>
              <a:gd name="connsiteY4" fmla="*/ 240010 h 7129260"/>
              <a:gd name="connsiteX5" fmla="*/ 11097599 w 11097599"/>
              <a:gd name="connsiteY5" fmla="*/ 3998513 h 7129260"/>
              <a:gd name="connsiteX6" fmla="*/ 11088743 w 11097599"/>
              <a:gd name="connsiteY6" fmla="*/ 4461426 h 7129260"/>
              <a:gd name="connsiteX7" fmla="*/ 9800330 w 11097599"/>
              <a:gd name="connsiteY7" fmla="*/ 7129260 h 7129260"/>
              <a:gd name="connsiteX0" fmla="*/ 9800330 w 11097599"/>
              <a:gd name="connsiteY0" fmla="*/ 7129260 h 7129260"/>
              <a:gd name="connsiteX1" fmla="*/ 5742542 w 11097599"/>
              <a:gd name="connsiteY1" fmla="*/ 7125207 h 7129260"/>
              <a:gd name="connsiteX2" fmla="*/ 0 w 11097599"/>
              <a:gd name="connsiteY2" fmla="*/ 1376244 h 7129260"/>
              <a:gd name="connsiteX3" fmla="*/ 2341675 w 11097599"/>
              <a:gd name="connsiteY3" fmla="*/ 240011 h 7129260"/>
              <a:gd name="connsiteX4" fmla="*/ 7238229 w 11097599"/>
              <a:gd name="connsiteY4" fmla="*/ 240010 h 7129260"/>
              <a:gd name="connsiteX5" fmla="*/ 11097599 w 11097599"/>
              <a:gd name="connsiteY5" fmla="*/ 3998513 h 7129260"/>
              <a:gd name="connsiteX6" fmla="*/ 11088743 w 11097599"/>
              <a:gd name="connsiteY6" fmla="*/ 4461426 h 7129260"/>
              <a:gd name="connsiteX7" fmla="*/ 9800330 w 11097599"/>
              <a:gd name="connsiteY7" fmla="*/ 7129260 h 7129260"/>
              <a:gd name="connsiteX0" fmla="*/ 9800330 w 11097599"/>
              <a:gd name="connsiteY0" fmla="*/ 7035190 h 7035190"/>
              <a:gd name="connsiteX1" fmla="*/ 5742542 w 11097599"/>
              <a:gd name="connsiteY1" fmla="*/ 7031137 h 7035190"/>
              <a:gd name="connsiteX2" fmla="*/ 0 w 11097599"/>
              <a:gd name="connsiteY2" fmla="*/ 1282174 h 7035190"/>
              <a:gd name="connsiteX3" fmla="*/ 2341675 w 11097599"/>
              <a:gd name="connsiteY3" fmla="*/ 145941 h 7035190"/>
              <a:gd name="connsiteX4" fmla="*/ 7238229 w 11097599"/>
              <a:gd name="connsiteY4" fmla="*/ 145940 h 7035190"/>
              <a:gd name="connsiteX5" fmla="*/ 11097599 w 11097599"/>
              <a:gd name="connsiteY5" fmla="*/ 3904443 h 7035190"/>
              <a:gd name="connsiteX6" fmla="*/ 11088743 w 11097599"/>
              <a:gd name="connsiteY6" fmla="*/ 4367356 h 7035190"/>
              <a:gd name="connsiteX7" fmla="*/ 9800330 w 11097599"/>
              <a:gd name="connsiteY7" fmla="*/ 7035190 h 7035190"/>
              <a:gd name="connsiteX0" fmla="*/ 9800330 w 11097599"/>
              <a:gd name="connsiteY0" fmla="*/ 6889250 h 6889250"/>
              <a:gd name="connsiteX1" fmla="*/ 5742542 w 11097599"/>
              <a:gd name="connsiteY1" fmla="*/ 6885197 h 6889250"/>
              <a:gd name="connsiteX2" fmla="*/ 0 w 11097599"/>
              <a:gd name="connsiteY2" fmla="*/ 1136234 h 6889250"/>
              <a:gd name="connsiteX3" fmla="*/ 2341675 w 11097599"/>
              <a:gd name="connsiteY3" fmla="*/ 1 h 6889250"/>
              <a:gd name="connsiteX4" fmla="*/ 7238229 w 11097599"/>
              <a:gd name="connsiteY4" fmla="*/ 0 h 6889250"/>
              <a:gd name="connsiteX5" fmla="*/ 11097599 w 11097599"/>
              <a:gd name="connsiteY5" fmla="*/ 3758503 h 6889250"/>
              <a:gd name="connsiteX6" fmla="*/ 11088743 w 11097599"/>
              <a:gd name="connsiteY6" fmla="*/ 4221416 h 6889250"/>
              <a:gd name="connsiteX7" fmla="*/ 9800330 w 11097599"/>
              <a:gd name="connsiteY7" fmla="*/ 6889250 h 6889250"/>
              <a:gd name="connsiteX0" fmla="*/ 9800330 w 11097599"/>
              <a:gd name="connsiteY0" fmla="*/ 6889250 h 6889250"/>
              <a:gd name="connsiteX1" fmla="*/ 5742542 w 11097599"/>
              <a:gd name="connsiteY1" fmla="*/ 6885197 h 6889250"/>
              <a:gd name="connsiteX2" fmla="*/ 0 w 11097599"/>
              <a:gd name="connsiteY2" fmla="*/ 1136234 h 6889250"/>
              <a:gd name="connsiteX3" fmla="*/ 2341675 w 11097599"/>
              <a:gd name="connsiteY3" fmla="*/ 1 h 6889250"/>
              <a:gd name="connsiteX4" fmla="*/ 7238229 w 11097599"/>
              <a:gd name="connsiteY4" fmla="*/ 0 h 6889250"/>
              <a:gd name="connsiteX5" fmla="*/ 11097599 w 11097599"/>
              <a:gd name="connsiteY5" fmla="*/ 3758503 h 6889250"/>
              <a:gd name="connsiteX6" fmla="*/ 11088743 w 11097599"/>
              <a:gd name="connsiteY6" fmla="*/ 4221416 h 6889250"/>
              <a:gd name="connsiteX7" fmla="*/ 9800330 w 11097599"/>
              <a:gd name="connsiteY7" fmla="*/ 6889250 h 6889250"/>
              <a:gd name="connsiteX0" fmla="*/ 9800330 w 11097599"/>
              <a:gd name="connsiteY0" fmla="*/ 6889250 h 6889250"/>
              <a:gd name="connsiteX1" fmla="*/ 5742542 w 11097599"/>
              <a:gd name="connsiteY1" fmla="*/ 6885197 h 6889250"/>
              <a:gd name="connsiteX2" fmla="*/ 0 w 11097599"/>
              <a:gd name="connsiteY2" fmla="*/ 1136234 h 6889250"/>
              <a:gd name="connsiteX3" fmla="*/ 2341675 w 11097599"/>
              <a:gd name="connsiteY3" fmla="*/ 1 h 6889250"/>
              <a:gd name="connsiteX4" fmla="*/ 7238229 w 11097599"/>
              <a:gd name="connsiteY4" fmla="*/ 0 h 6889250"/>
              <a:gd name="connsiteX5" fmla="*/ 11097599 w 11097599"/>
              <a:gd name="connsiteY5" fmla="*/ 3758503 h 6889250"/>
              <a:gd name="connsiteX6" fmla="*/ 11088743 w 11097599"/>
              <a:gd name="connsiteY6" fmla="*/ 4221416 h 6889250"/>
              <a:gd name="connsiteX7" fmla="*/ 9800330 w 11097599"/>
              <a:gd name="connsiteY7" fmla="*/ 6889250 h 6889250"/>
              <a:gd name="connsiteX0" fmla="*/ 9800330 w 11097599"/>
              <a:gd name="connsiteY0" fmla="*/ 6889250 h 6889250"/>
              <a:gd name="connsiteX1" fmla="*/ 5742542 w 11097599"/>
              <a:gd name="connsiteY1" fmla="*/ 6885197 h 6889250"/>
              <a:gd name="connsiteX2" fmla="*/ 0 w 11097599"/>
              <a:gd name="connsiteY2" fmla="*/ 1136234 h 6889250"/>
              <a:gd name="connsiteX3" fmla="*/ 2341675 w 11097599"/>
              <a:gd name="connsiteY3" fmla="*/ 1 h 6889250"/>
              <a:gd name="connsiteX4" fmla="*/ 7238229 w 11097599"/>
              <a:gd name="connsiteY4" fmla="*/ 0 h 6889250"/>
              <a:gd name="connsiteX5" fmla="*/ 11097599 w 11097599"/>
              <a:gd name="connsiteY5" fmla="*/ 3758503 h 6889250"/>
              <a:gd name="connsiteX6" fmla="*/ 11088743 w 11097599"/>
              <a:gd name="connsiteY6" fmla="*/ 4221416 h 6889250"/>
              <a:gd name="connsiteX7" fmla="*/ 9800330 w 11097599"/>
              <a:gd name="connsiteY7" fmla="*/ 6889250 h 6889250"/>
              <a:gd name="connsiteX0" fmla="*/ 9800330 w 11097599"/>
              <a:gd name="connsiteY0" fmla="*/ 6889250 h 6889250"/>
              <a:gd name="connsiteX1" fmla="*/ 5742542 w 11097599"/>
              <a:gd name="connsiteY1" fmla="*/ 6885197 h 6889250"/>
              <a:gd name="connsiteX2" fmla="*/ 0 w 11097599"/>
              <a:gd name="connsiteY2" fmla="*/ 1136234 h 6889250"/>
              <a:gd name="connsiteX3" fmla="*/ 2341675 w 11097599"/>
              <a:gd name="connsiteY3" fmla="*/ 1 h 6889250"/>
              <a:gd name="connsiteX4" fmla="*/ 7238229 w 11097599"/>
              <a:gd name="connsiteY4" fmla="*/ 0 h 6889250"/>
              <a:gd name="connsiteX5" fmla="*/ 11097599 w 11097599"/>
              <a:gd name="connsiteY5" fmla="*/ 3758503 h 6889250"/>
              <a:gd name="connsiteX6" fmla="*/ 11088743 w 11097599"/>
              <a:gd name="connsiteY6" fmla="*/ 4221416 h 6889250"/>
              <a:gd name="connsiteX7" fmla="*/ 9800330 w 11097599"/>
              <a:gd name="connsiteY7" fmla="*/ 6889250 h 6889250"/>
              <a:gd name="connsiteX0" fmla="*/ 9800330 w 11097599"/>
              <a:gd name="connsiteY0" fmla="*/ 6889250 h 6889250"/>
              <a:gd name="connsiteX1" fmla="*/ 5742542 w 11097599"/>
              <a:gd name="connsiteY1" fmla="*/ 6885197 h 6889250"/>
              <a:gd name="connsiteX2" fmla="*/ 0 w 11097599"/>
              <a:gd name="connsiteY2" fmla="*/ 1136234 h 6889250"/>
              <a:gd name="connsiteX3" fmla="*/ 2341675 w 11097599"/>
              <a:gd name="connsiteY3" fmla="*/ 1 h 6889250"/>
              <a:gd name="connsiteX4" fmla="*/ 7238229 w 11097599"/>
              <a:gd name="connsiteY4" fmla="*/ 0 h 6889250"/>
              <a:gd name="connsiteX5" fmla="*/ 11097599 w 11097599"/>
              <a:gd name="connsiteY5" fmla="*/ 3758503 h 6889250"/>
              <a:gd name="connsiteX6" fmla="*/ 11088743 w 11097599"/>
              <a:gd name="connsiteY6" fmla="*/ 4221416 h 6889250"/>
              <a:gd name="connsiteX7" fmla="*/ 9800330 w 11097599"/>
              <a:gd name="connsiteY7" fmla="*/ 6889250 h 6889250"/>
              <a:gd name="connsiteX0" fmla="*/ 9800330 w 11097599"/>
              <a:gd name="connsiteY0" fmla="*/ 6889250 h 6899308"/>
              <a:gd name="connsiteX1" fmla="*/ 5742542 w 11097599"/>
              <a:gd name="connsiteY1" fmla="*/ 6899308 h 6899308"/>
              <a:gd name="connsiteX2" fmla="*/ 0 w 11097599"/>
              <a:gd name="connsiteY2" fmla="*/ 1136234 h 6899308"/>
              <a:gd name="connsiteX3" fmla="*/ 2341675 w 11097599"/>
              <a:gd name="connsiteY3" fmla="*/ 1 h 6899308"/>
              <a:gd name="connsiteX4" fmla="*/ 7238229 w 11097599"/>
              <a:gd name="connsiteY4" fmla="*/ 0 h 6899308"/>
              <a:gd name="connsiteX5" fmla="*/ 11097599 w 11097599"/>
              <a:gd name="connsiteY5" fmla="*/ 3758503 h 6899308"/>
              <a:gd name="connsiteX6" fmla="*/ 11088743 w 11097599"/>
              <a:gd name="connsiteY6" fmla="*/ 4221416 h 6899308"/>
              <a:gd name="connsiteX7" fmla="*/ 9800330 w 11097599"/>
              <a:gd name="connsiteY7" fmla="*/ 6889250 h 6899308"/>
              <a:gd name="connsiteX0" fmla="*/ 9800330 w 11099884"/>
              <a:gd name="connsiteY0" fmla="*/ 6889250 h 6899308"/>
              <a:gd name="connsiteX1" fmla="*/ 5742542 w 11099884"/>
              <a:gd name="connsiteY1" fmla="*/ 6899308 h 6899308"/>
              <a:gd name="connsiteX2" fmla="*/ 0 w 11099884"/>
              <a:gd name="connsiteY2" fmla="*/ 1136234 h 6899308"/>
              <a:gd name="connsiteX3" fmla="*/ 2341675 w 11099884"/>
              <a:gd name="connsiteY3" fmla="*/ 1 h 6899308"/>
              <a:gd name="connsiteX4" fmla="*/ 7238229 w 11099884"/>
              <a:gd name="connsiteY4" fmla="*/ 0 h 6899308"/>
              <a:gd name="connsiteX5" fmla="*/ 11097599 w 11099884"/>
              <a:gd name="connsiteY5" fmla="*/ 3758503 h 6899308"/>
              <a:gd name="connsiteX6" fmla="*/ 11099884 w 11099884"/>
              <a:gd name="connsiteY6" fmla="*/ 4210275 h 6899308"/>
              <a:gd name="connsiteX7" fmla="*/ 9800330 w 11099884"/>
              <a:gd name="connsiteY7" fmla="*/ 6889250 h 6899308"/>
              <a:gd name="connsiteX0" fmla="*/ 9800330 w 11099884"/>
              <a:gd name="connsiteY0" fmla="*/ 6889250 h 6899308"/>
              <a:gd name="connsiteX1" fmla="*/ 5742542 w 11099884"/>
              <a:gd name="connsiteY1" fmla="*/ 6899308 h 6899308"/>
              <a:gd name="connsiteX2" fmla="*/ 0 w 11099884"/>
              <a:gd name="connsiteY2" fmla="*/ 1136234 h 6899308"/>
              <a:gd name="connsiteX3" fmla="*/ 2341675 w 11099884"/>
              <a:gd name="connsiteY3" fmla="*/ 1 h 6899308"/>
              <a:gd name="connsiteX4" fmla="*/ 7238229 w 11099884"/>
              <a:gd name="connsiteY4" fmla="*/ 0 h 6899308"/>
              <a:gd name="connsiteX5" fmla="*/ 11097599 w 11099884"/>
              <a:gd name="connsiteY5" fmla="*/ 3758503 h 6899308"/>
              <a:gd name="connsiteX6" fmla="*/ 11099884 w 11099884"/>
              <a:gd name="connsiteY6" fmla="*/ 4210275 h 6899308"/>
              <a:gd name="connsiteX7" fmla="*/ 9800330 w 11099884"/>
              <a:gd name="connsiteY7" fmla="*/ 6889250 h 6899308"/>
              <a:gd name="connsiteX0" fmla="*/ 9800330 w 11099884"/>
              <a:gd name="connsiteY0" fmla="*/ 6898775 h 6899308"/>
              <a:gd name="connsiteX1" fmla="*/ 5742542 w 11099884"/>
              <a:gd name="connsiteY1" fmla="*/ 6899308 h 6899308"/>
              <a:gd name="connsiteX2" fmla="*/ 0 w 11099884"/>
              <a:gd name="connsiteY2" fmla="*/ 1136234 h 6899308"/>
              <a:gd name="connsiteX3" fmla="*/ 2341675 w 11099884"/>
              <a:gd name="connsiteY3" fmla="*/ 1 h 6899308"/>
              <a:gd name="connsiteX4" fmla="*/ 7238229 w 11099884"/>
              <a:gd name="connsiteY4" fmla="*/ 0 h 6899308"/>
              <a:gd name="connsiteX5" fmla="*/ 11097599 w 11099884"/>
              <a:gd name="connsiteY5" fmla="*/ 3758503 h 6899308"/>
              <a:gd name="connsiteX6" fmla="*/ 11099884 w 11099884"/>
              <a:gd name="connsiteY6" fmla="*/ 4210275 h 6899308"/>
              <a:gd name="connsiteX7" fmla="*/ 9800330 w 11099884"/>
              <a:gd name="connsiteY7" fmla="*/ 6898775 h 6899308"/>
              <a:gd name="connsiteX0" fmla="*/ 9824637 w 11124191"/>
              <a:gd name="connsiteY0" fmla="*/ 6898775 h 6899308"/>
              <a:gd name="connsiteX1" fmla="*/ 5766849 w 11124191"/>
              <a:gd name="connsiteY1" fmla="*/ 6899308 h 6899308"/>
              <a:gd name="connsiteX2" fmla="*/ 0 w 11124191"/>
              <a:gd name="connsiteY2" fmla="*/ 1136234 h 6899308"/>
              <a:gd name="connsiteX3" fmla="*/ 2365982 w 11124191"/>
              <a:gd name="connsiteY3" fmla="*/ 1 h 6899308"/>
              <a:gd name="connsiteX4" fmla="*/ 7262536 w 11124191"/>
              <a:gd name="connsiteY4" fmla="*/ 0 h 6899308"/>
              <a:gd name="connsiteX5" fmla="*/ 11121906 w 11124191"/>
              <a:gd name="connsiteY5" fmla="*/ 3758503 h 6899308"/>
              <a:gd name="connsiteX6" fmla="*/ 11124191 w 11124191"/>
              <a:gd name="connsiteY6" fmla="*/ 4210275 h 6899308"/>
              <a:gd name="connsiteX7" fmla="*/ 9824637 w 11124191"/>
              <a:gd name="connsiteY7" fmla="*/ 6898775 h 6899308"/>
              <a:gd name="connsiteX0" fmla="*/ 9824637 w 11124191"/>
              <a:gd name="connsiteY0" fmla="*/ 6898775 h 6899308"/>
              <a:gd name="connsiteX1" fmla="*/ 5766849 w 11124191"/>
              <a:gd name="connsiteY1" fmla="*/ 6899308 h 6899308"/>
              <a:gd name="connsiteX2" fmla="*/ 0 w 11124191"/>
              <a:gd name="connsiteY2" fmla="*/ 1136234 h 6899308"/>
              <a:gd name="connsiteX3" fmla="*/ 2359905 w 11124191"/>
              <a:gd name="connsiteY3" fmla="*/ 1 h 6899308"/>
              <a:gd name="connsiteX4" fmla="*/ 7262536 w 11124191"/>
              <a:gd name="connsiteY4" fmla="*/ 0 h 6899308"/>
              <a:gd name="connsiteX5" fmla="*/ 11121906 w 11124191"/>
              <a:gd name="connsiteY5" fmla="*/ 3758503 h 6899308"/>
              <a:gd name="connsiteX6" fmla="*/ 11124191 w 11124191"/>
              <a:gd name="connsiteY6" fmla="*/ 4210275 h 6899308"/>
              <a:gd name="connsiteX7" fmla="*/ 9824637 w 11124191"/>
              <a:gd name="connsiteY7" fmla="*/ 6898775 h 6899308"/>
              <a:gd name="connsiteX0" fmla="*/ 9824637 w 11124191"/>
              <a:gd name="connsiteY0" fmla="*/ 6906006 h 6906539"/>
              <a:gd name="connsiteX1" fmla="*/ 5766849 w 11124191"/>
              <a:gd name="connsiteY1" fmla="*/ 6906539 h 6906539"/>
              <a:gd name="connsiteX2" fmla="*/ 0 w 11124191"/>
              <a:gd name="connsiteY2" fmla="*/ 1143465 h 6906539"/>
              <a:gd name="connsiteX3" fmla="*/ 2359905 w 11124191"/>
              <a:gd name="connsiteY3" fmla="*/ 7232 h 6906539"/>
              <a:gd name="connsiteX4" fmla="*/ 7262536 w 11124191"/>
              <a:gd name="connsiteY4" fmla="*/ 7231 h 6906539"/>
              <a:gd name="connsiteX5" fmla="*/ 11121906 w 11124191"/>
              <a:gd name="connsiteY5" fmla="*/ 3765734 h 6906539"/>
              <a:gd name="connsiteX6" fmla="*/ 11124191 w 11124191"/>
              <a:gd name="connsiteY6" fmla="*/ 4217506 h 6906539"/>
              <a:gd name="connsiteX7" fmla="*/ 9824637 w 11124191"/>
              <a:gd name="connsiteY7" fmla="*/ 6906006 h 6906539"/>
              <a:gd name="connsiteX0" fmla="*/ 9824637 w 11124191"/>
              <a:gd name="connsiteY0" fmla="*/ 6906006 h 6906539"/>
              <a:gd name="connsiteX1" fmla="*/ 5766849 w 11124191"/>
              <a:gd name="connsiteY1" fmla="*/ 6906539 h 6906539"/>
              <a:gd name="connsiteX2" fmla="*/ 0 w 11124191"/>
              <a:gd name="connsiteY2" fmla="*/ 1143465 h 6906539"/>
              <a:gd name="connsiteX3" fmla="*/ 2359905 w 11124191"/>
              <a:gd name="connsiteY3" fmla="*/ 7232 h 6906539"/>
              <a:gd name="connsiteX4" fmla="*/ 7262536 w 11124191"/>
              <a:gd name="connsiteY4" fmla="*/ 7231 h 6906539"/>
              <a:gd name="connsiteX5" fmla="*/ 11121906 w 11124191"/>
              <a:gd name="connsiteY5" fmla="*/ 3765734 h 6906539"/>
              <a:gd name="connsiteX6" fmla="*/ 11124191 w 11124191"/>
              <a:gd name="connsiteY6" fmla="*/ 4217506 h 6906539"/>
              <a:gd name="connsiteX7" fmla="*/ 9824637 w 11124191"/>
              <a:gd name="connsiteY7" fmla="*/ 6906006 h 6906539"/>
              <a:gd name="connsiteX0" fmla="*/ 9824637 w 11124191"/>
              <a:gd name="connsiteY0" fmla="*/ 6906006 h 6906539"/>
              <a:gd name="connsiteX1" fmla="*/ 5766849 w 11124191"/>
              <a:gd name="connsiteY1" fmla="*/ 6906539 h 6906539"/>
              <a:gd name="connsiteX2" fmla="*/ 0 w 11124191"/>
              <a:gd name="connsiteY2" fmla="*/ 1143465 h 6906539"/>
              <a:gd name="connsiteX3" fmla="*/ 2359905 w 11124191"/>
              <a:gd name="connsiteY3" fmla="*/ 7232 h 6906539"/>
              <a:gd name="connsiteX4" fmla="*/ 7262536 w 11124191"/>
              <a:gd name="connsiteY4" fmla="*/ 7231 h 6906539"/>
              <a:gd name="connsiteX5" fmla="*/ 11121906 w 11124191"/>
              <a:gd name="connsiteY5" fmla="*/ 3765734 h 6906539"/>
              <a:gd name="connsiteX6" fmla="*/ 11124191 w 11124191"/>
              <a:gd name="connsiteY6" fmla="*/ 4217506 h 6906539"/>
              <a:gd name="connsiteX7" fmla="*/ 9824637 w 11124191"/>
              <a:gd name="connsiteY7" fmla="*/ 6906006 h 6906539"/>
              <a:gd name="connsiteX0" fmla="*/ 9824637 w 11124191"/>
              <a:gd name="connsiteY0" fmla="*/ 6906006 h 6906539"/>
              <a:gd name="connsiteX1" fmla="*/ 5766849 w 11124191"/>
              <a:gd name="connsiteY1" fmla="*/ 6906539 h 6906539"/>
              <a:gd name="connsiteX2" fmla="*/ 0 w 11124191"/>
              <a:gd name="connsiteY2" fmla="*/ 1143465 h 6906539"/>
              <a:gd name="connsiteX3" fmla="*/ 2359905 w 11124191"/>
              <a:gd name="connsiteY3" fmla="*/ 7232 h 6906539"/>
              <a:gd name="connsiteX4" fmla="*/ 7262536 w 11124191"/>
              <a:gd name="connsiteY4" fmla="*/ 7231 h 6906539"/>
              <a:gd name="connsiteX5" fmla="*/ 11121906 w 11124191"/>
              <a:gd name="connsiteY5" fmla="*/ 3765734 h 6906539"/>
              <a:gd name="connsiteX6" fmla="*/ 11124191 w 11124191"/>
              <a:gd name="connsiteY6" fmla="*/ 4217506 h 6906539"/>
              <a:gd name="connsiteX7" fmla="*/ 9824637 w 11124191"/>
              <a:gd name="connsiteY7" fmla="*/ 6906006 h 6906539"/>
              <a:gd name="connsiteX0" fmla="*/ 9824637 w 11124191"/>
              <a:gd name="connsiteY0" fmla="*/ 6900606 h 6901139"/>
              <a:gd name="connsiteX1" fmla="*/ 5766849 w 11124191"/>
              <a:gd name="connsiteY1" fmla="*/ 6901139 h 6901139"/>
              <a:gd name="connsiteX2" fmla="*/ 0 w 11124191"/>
              <a:gd name="connsiteY2" fmla="*/ 1138065 h 6901139"/>
              <a:gd name="connsiteX3" fmla="*/ 2359905 w 11124191"/>
              <a:gd name="connsiteY3" fmla="*/ 1832 h 6901139"/>
              <a:gd name="connsiteX4" fmla="*/ 7262536 w 11124191"/>
              <a:gd name="connsiteY4" fmla="*/ 1831 h 6901139"/>
              <a:gd name="connsiteX5" fmla="*/ 11121906 w 11124191"/>
              <a:gd name="connsiteY5" fmla="*/ 3760334 h 6901139"/>
              <a:gd name="connsiteX6" fmla="*/ 11124191 w 11124191"/>
              <a:gd name="connsiteY6" fmla="*/ 4212106 h 6901139"/>
              <a:gd name="connsiteX7" fmla="*/ 9824637 w 11124191"/>
              <a:gd name="connsiteY7" fmla="*/ 6900606 h 6901139"/>
              <a:gd name="connsiteX0" fmla="*/ 9824637 w 11124191"/>
              <a:gd name="connsiteY0" fmla="*/ 6904850 h 6905383"/>
              <a:gd name="connsiteX1" fmla="*/ 5766849 w 11124191"/>
              <a:gd name="connsiteY1" fmla="*/ 6905383 h 6905383"/>
              <a:gd name="connsiteX2" fmla="*/ 0 w 11124191"/>
              <a:gd name="connsiteY2" fmla="*/ 1142309 h 6905383"/>
              <a:gd name="connsiteX3" fmla="*/ 2341675 w 11124191"/>
              <a:gd name="connsiteY3" fmla="*/ 0 h 6905383"/>
              <a:gd name="connsiteX4" fmla="*/ 7262536 w 11124191"/>
              <a:gd name="connsiteY4" fmla="*/ 6075 h 6905383"/>
              <a:gd name="connsiteX5" fmla="*/ 11121906 w 11124191"/>
              <a:gd name="connsiteY5" fmla="*/ 3764578 h 6905383"/>
              <a:gd name="connsiteX6" fmla="*/ 11124191 w 11124191"/>
              <a:gd name="connsiteY6" fmla="*/ 4216350 h 6905383"/>
              <a:gd name="connsiteX7" fmla="*/ 9824637 w 11124191"/>
              <a:gd name="connsiteY7" fmla="*/ 6904850 h 6905383"/>
              <a:gd name="connsiteX0" fmla="*/ 9824637 w 11124191"/>
              <a:gd name="connsiteY0" fmla="*/ 6898775 h 6899308"/>
              <a:gd name="connsiteX1" fmla="*/ 5766849 w 11124191"/>
              <a:gd name="connsiteY1" fmla="*/ 6899308 h 6899308"/>
              <a:gd name="connsiteX2" fmla="*/ 0 w 11124191"/>
              <a:gd name="connsiteY2" fmla="*/ 1136234 h 6899308"/>
              <a:gd name="connsiteX3" fmla="*/ 2353828 w 11124191"/>
              <a:gd name="connsiteY3" fmla="*/ 6077 h 6899308"/>
              <a:gd name="connsiteX4" fmla="*/ 7262536 w 11124191"/>
              <a:gd name="connsiteY4" fmla="*/ 0 h 6899308"/>
              <a:gd name="connsiteX5" fmla="*/ 11121906 w 11124191"/>
              <a:gd name="connsiteY5" fmla="*/ 3758503 h 6899308"/>
              <a:gd name="connsiteX6" fmla="*/ 11124191 w 11124191"/>
              <a:gd name="connsiteY6" fmla="*/ 4210275 h 6899308"/>
              <a:gd name="connsiteX7" fmla="*/ 9824637 w 11124191"/>
              <a:gd name="connsiteY7" fmla="*/ 6898775 h 6899308"/>
              <a:gd name="connsiteX0" fmla="*/ 9824637 w 11124191"/>
              <a:gd name="connsiteY0" fmla="*/ 6898775 h 6899308"/>
              <a:gd name="connsiteX1" fmla="*/ 5766849 w 11124191"/>
              <a:gd name="connsiteY1" fmla="*/ 6899308 h 6899308"/>
              <a:gd name="connsiteX2" fmla="*/ 0 w 11124191"/>
              <a:gd name="connsiteY2" fmla="*/ 1136234 h 6899308"/>
              <a:gd name="connsiteX3" fmla="*/ 2353828 w 11124191"/>
              <a:gd name="connsiteY3" fmla="*/ 6077 h 6899308"/>
              <a:gd name="connsiteX4" fmla="*/ 7262536 w 11124191"/>
              <a:gd name="connsiteY4" fmla="*/ 0 h 6899308"/>
              <a:gd name="connsiteX5" fmla="*/ 11121906 w 11124191"/>
              <a:gd name="connsiteY5" fmla="*/ 3758503 h 6899308"/>
              <a:gd name="connsiteX6" fmla="*/ 11124191 w 11124191"/>
              <a:gd name="connsiteY6" fmla="*/ 4210275 h 6899308"/>
              <a:gd name="connsiteX7" fmla="*/ 9824637 w 11124191"/>
              <a:gd name="connsiteY7" fmla="*/ 6898775 h 6899308"/>
              <a:gd name="connsiteX0" fmla="*/ 9824637 w 11124191"/>
              <a:gd name="connsiteY0" fmla="*/ 6898775 h 6899308"/>
              <a:gd name="connsiteX1" fmla="*/ 5766849 w 11124191"/>
              <a:gd name="connsiteY1" fmla="*/ 6899308 h 6899308"/>
              <a:gd name="connsiteX2" fmla="*/ 0 w 11124191"/>
              <a:gd name="connsiteY2" fmla="*/ 1136234 h 6899308"/>
              <a:gd name="connsiteX3" fmla="*/ 2353828 w 11124191"/>
              <a:gd name="connsiteY3" fmla="*/ 6077 h 6899308"/>
              <a:gd name="connsiteX4" fmla="*/ 7262536 w 11124191"/>
              <a:gd name="connsiteY4" fmla="*/ 0 h 6899308"/>
              <a:gd name="connsiteX5" fmla="*/ 11121906 w 11124191"/>
              <a:gd name="connsiteY5" fmla="*/ 3758503 h 6899308"/>
              <a:gd name="connsiteX6" fmla="*/ 11124191 w 11124191"/>
              <a:gd name="connsiteY6" fmla="*/ 4210275 h 6899308"/>
              <a:gd name="connsiteX7" fmla="*/ 9824637 w 11124191"/>
              <a:gd name="connsiteY7" fmla="*/ 6898775 h 6899308"/>
              <a:gd name="connsiteX0" fmla="*/ 9824637 w 11124191"/>
              <a:gd name="connsiteY0" fmla="*/ 6898775 h 6899308"/>
              <a:gd name="connsiteX1" fmla="*/ 5766849 w 11124191"/>
              <a:gd name="connsiteY1" fmla="*/ 6899308 h 6899308"/>
              <a:gd name="connsiteX2" fmla="*/ 0 w 11124191"/>
              <a:gd name="connsiteY2" fmla="*/ 1136234 h 6899308"/>
              <a:gd name="connsiteX3" fmla="*/ 2353828 w 11124191"/>
              <a:gd name="connsiteY3" fmla="*/ 6077 h 6899308"/>
              <a:gd name="connsiteX4" fmla="*/ 7262536 w 11124191"/>
              <a:gd name="connsiteY4" fmla="*/ 0 h 6899308"/>
              <a:gd name="connsiteX5" fmla="*/ 11121906 w 11124191"/>
              <a:gd name="connsiteY5" fmla="*/ 3758503 h 6899308"/>
              <a:gd name="connsiteX6" fmla="*/ 11124191 w 11124191"/>
              <a:gd name="connsiteY6" fmla="*/ 4232655 h 6899308"/>
              <a:gd name="connsiteX7" fmla="*/ 9824637 w 11124191"/>
              <a:gd name="connsiteY7" fmla="*/ 6898775 h 6899308"/>
              <a:gd name="connsiteX0" fmla="*/ 9824637 w 11124191"/>
              <a:gd name="connsiteY0" fmla="*/ 6992545 h 6993078"/>
              <a:gd name="connsiteX1" fmla="*/ 5766849 w 11124191"/>
              <a:gd name="connsiteY1" fmla="*/ 6993078 h 6993078"/>
              <a:gd name="connsiteX2" fmla="*/ 0 w 11124191"/>
              <a:gd name="connsiteY2" fmla="*/ 1230004 h 6993078"/>
              <a:gd name="connsiteX3" fmla="*/ 2353828 w 11124191"/>
              <a:gd name="connsiteY3" fmla="*/ 99847 h 6993078"/>
              <a:gd name="connsiteX4" fmla="*/ 7212409 w 11124191"/>
              <a:gd name="connsiteY4" fmla="*/ 43636 h 6993078"/>
              <a:gd name="connsiteX5" fmla="*/ 11121906 w 11124191"/>
              <a:gd name="connsiteY5" fmla="*/ 3852273 h 6993078"/>
              <a:gd name="connsiteX6" fmla="*/ 11124191 w 11124191"/>
              <a:gd name="connsiteY6" fmla="*/ 4326425 h 6993078"/>
              <a:gd name="connsiteX7" fmla="*/ 9824637 w 11124191"/>
              <a:gd name="connsiteY7" fmla="*/ 6992545 h 6993078"/>
              <a:gd name="connsiteX0" fmla="*/ 9824637 w 11124191"/>
              <a:gd name="connsiteY0" fmla="*/ 6992545 h 6993078"/>
              <a:gd name="connsiteX1" fmla="*/ 5766849 w 11124191"/>
              <a:gd name="connsiteY1" fmla="*/ 6993078 h 6993078"/>
              <a:gd name="connsiteX2" fmla="*/ 0 w 11124191"/>
              <a:gd name="connsiteY2" fmla="*/ 1230004 h 6993078"/>
              <a:gd name="connsiteX3" fmla="*/ 2353828 w 11124191"/>
              <a:gd name="connsiteY3" fmla="*/ 99847 h 6993078"/>
              <a:gd name="connsiteX4" fmla="*/ 7212409 w 11124191"/>
              <a:gd name="connsiteY4" fmla="*/ 43636 h 6993078"/>
              <a:gd name="connsiteX5" fmla="*/ 11121906 w 11124191"/>
              <a:gd name="connsiteY5" fmla="*/ 3852273 h 6993078"/>
              <a:gd name="connsiteX6" fmla="*/ 11124191 w 11124191"/>
              <a:gd name="connsiteY6" fmla="*/ 4326425 h 6993078"/>
              <a:gd name="connsiteX7" fmla="*/ 9824637 w 11124191"/>
              <a:gd name="connsiteY7" fmla="*/ 6992545 h 6993078"/>
              <a:gd name="connsiteX0" fmla="*/ 9824637 w 11124191"/>
              <a:gd name="connsiteY0" fmla="*/ 6992545 h 6993078"/>
              <a:gd name="connsiteX1" fmla="*/ 5766849 w 11124191"/>
              <a:gd name="connsiteY1" fmla="*/ 6993078 h 6993078"/>
              <a:gd name="connsiteX2" fmla="*/ 0 w 11124191"/>
              <a:gd name="connsiteY2" fmla="*/ 1230004 h 6993078"/>
              <a:gd name="connsiteX3" fmla="*/ 2353828 w 11124191"/>
              <a:gd name="connsiteY3" fmla="*/ 99847 h 6993078"/>
              <a:gd name="connsiteX4" fmla="*/ 7212409 w 11124191"/>
              <a:gd name="connsiteY4" fmla="*/ 43636 h 6993078"/>
              <a:gd name="connsiteX5" fmla="*/ 11121906 w 11124191"/>
              <a:gd name="connsiteY5" fmla="*/ 3852273 h 6993078"/>
              <a:gd name="connsiteX6" fmla="*/ 11124191 w 11124191"/>
              <a:gd name="connsiteY6" fmla="*/ 4326425 h 6993078"/>
              <a:gd name="connsiteX7" fmla="*/ 9824637 w 11124191"/>
              <a:gd name="connsiteY7" fmla="*/ 6992545 h 6993078"/>
              <a:gd name="connsiteX0" fmla="*/ 9824637 w 11124191"/>
              <a:gd name="connsiteY0" fmla="*/ 6992545 h 6993078"/>
              <a:gd name="connsiteX1" fmla="*/ 5766849 w 11124191"/>
              <a:gd name="connsiteY1" fmla="*/ 6993078 h 6993078"/>
              <a:gd name="connsiteX2" fmla="*/ 0 w 11124191"/>
              <a:gd name="connsiteY2" fmla="*/ 1230004 h 6993078"/>
              <a:gd name="connsiteX3" fmla="*/ 2353828 w 11124191"/>
              <a:gd name="connsiteY3" fmla="*/ 99847 h 6993078"/>
              <a:gd name="connsiteX4" fmla="*/ 7212409 w 11124191"/>
              <a:gd name="connsiteY4" fmla="*/ 43636 h 6993078"/>
              <a:gd name="connsiteX5" fmla="*/ 11121906 w 11124191"/>
              <a:gd name="connsiteY5" fmla="*/ 3852273 h 6993078"/>
              <a:gd name="connsiteX6" fmla="*/ 11124191 w 11124191"/>
              <a:gd name="connsiteY6" fmla="*/ 4326425 h 6993078"/>
              <a:gd name="connsiteX7" fmla="*/ 9824637 w 11124191"/>
              <a:gd name="connsiteY7" fmla="*/ 6992545 h 6993078"/>
              <a:gd name="connsiteX0" fmla="*/ 9824637 w 11124191"/>
              <a:gd name="connsiteY0" fmla="*/ 6992545 h 6993078"/>
              <a:gd name="connsiteX1" fmla="*/ 5766849 w 11124191"/>
              <a:gd name="connsiteY1" fmla="*/ 6993078 h 6993078"/>
              <a:gd name="connsiteX2" fmla="*/ 0 w 11124191"/>
              <a:gd name="connsiteY2" fmla="*/ 1230004 h 6993078"/>
              <a:gd name="connsiteX3" fmla="*/ 2353828 w 11124191"/>
              <a:gd name="connsiteY3" fmla="*/ 99847 h 6993078"/>
              <a:gd name="connsiteX4" fmla="*/ 7212409 w 11124191"/>
              <a:gd name="connsiteY4" fmla="*/ 43636 h 6993078"/>
              <a:gd name="connsiteX5" fmla="*/ 11121906 w 11124191"/>
              <a:gd name="connsiteY5" fmla="*/ 3852273 h 6993078"/>
              <a:gd name="connsiteX6" fmla="*/ 11124191 w 11124191"/>
              <a:gd name="connsiteY6" fmla="*/ 4326425 h 6993078"/>
              <a:gd name="connsiteX7" fmla="*/ 9824637 w 11124191"/>
              <a:gd name="connsiteY7" fmla="*/ 6992545 h 6993078"/>
              <a:gd name="connsiteX0" fmla="*/ 9824637 w 11124191"/>
              <a:gd name="connsiteY0" fmla="*/ 6992545 h 6993078"/>
              <a:gd name="connsiteX1" fmla="*/ 5766849 w 11124191"/>
              <a:gd name="connsiteY1" fmla="*/ 6993078 h 6993078"/>
              <a:gd name="connsiteX2" fmla="*/ 0 w 11124191"/>
              <a:gd name="connsiteY2" fmla="*/ 1230004 h 6993078"/>
              <a:gd name="connsiteX3" fmla="*/ 2353828 w 11124191"/>
              <a:gd name="connsiteY3" fmla="*/ 99847 h 6993078"/>
              <a:gd name="connsiteX4" fmla="*/ 7212409 w 11124191"/>
              <a:gd name="connsiteY4" fmla="*/ 43636 h 6993078"/>
              <a:gd name="connsiteX5" fmla="*/ 11121906 w 11124191"/>
              <a:gd name="connsiteY5" fmla="*/ 3852273 h 6993078"/>
              <a:gd name="connsiteX6" fmla="*/ 11124191 w 11124191"/>
              <a:gd name="connsiteY6" fmla="*/ 4326425 h 6993078"/>
              <a:gd name="connsiteX7" fmla="*/ 9824637 w 11124191"/>
              <a:gd name="connsiteY7" fmla="*/ 6992545 h 6993078"/>
              <a:gd name="connsiteX0" fmla="*/ 9824637 w 11124191"/>
              <a:gd name="connsiteY0" fmla="*/ 6948909 h 6949442"/>
              <a:gd name="connsiteX1" fmla="*/ 5766849 w 11124191"/>
              <a:gd name="connsiteY1" fmla="*/ 6949442 h 6949442"/>
              <a:gd name="connsiteX2" fmla="*/ 0 w 11124191"/>
              <a:gd name="connsiteY2" fmla="*/ 1186368 h 6949442"/>
              <a:gd name="connsiteX3" fmla="*/ 2353828 w 11124191"/>
              <a:gd name="connsiteY3" fmla="*/ 56211 h 6949442"/>
              <a:gd name="connsiteX4" fmla="*/ 7212409 w 11124191"/>
              <a:gd name="connsiteY4" fmla="*/ 0 h 6949442"/>
              <a:gd name="connsiteX5" fmla="*/ 11121906 w 11124191"/>
              <a:gd name="connsiteY5" fmla="*/ 3808637 h 6949442"/>
              <a:gd name="connsiteX6" fmla="*/ 11124191 w 11124191"/>
              <a:gd name="connsiteY6" fmla="*/ 4282789 h 6949442"/>
              <a:gd name="connsiteX7" fmla="*/ 9824637 w 11124191"/>
              <a:gd name="connsiteY7" fmla="*/ 6948909 h 6949442"/>
              <a:gd name="connsiteX0" fmla="*/ 9824637 w 11124191"/>
              <a:gd name="connsiteY0" fmla="*/ 6948909 h 6949442"/>
              <a:gd name="connsiteX1" fmla="*/ 5766849 w 11124191"/>
              <a:gd name="connsiteY1" fmla="*/ 6949442 h 6949442"/>
              <a:gd name="connsiteX2" fmla="*/ 0 w 11124191"/>
              <a:gd name="connsiteY2" fmla="*/ 1186368 h 6949442"/>
              <a:gd name="connsiteX3" fmla="*/ 2336619 w 11124191"/>
              <a:gd name="connsiteY3" fmla="*/ 63094 h 6949442"/>
              <a:gd name="connsiteX4" fmla="*/ 7212409 w 11124191"/>
              <a:gd name="connsiteY4" fmla="*/ 0 h 6949442"/>
              <a:gd name="connsiteX5" fmla="*/ 11121906 w 11124191"/>
              <a:gd name="connsiteY5" fmla="*/ 3808637 h 6949442"/>
              <a:gd name="connsiteX6" fmla="*/ 11124191 w 11124191"/>
              <a:gd name="connsiteY6" fmla="*/ 4282789 h 6949442"/>
              <a:gd name="connsiteX7" fmla="*/ 9824637 w 11124191"/>
              <a:gd name="connsiteY7" fmla="*/ 6948909 h 6949442"/>
              <a:gd name="connsiteX0" fmla="*/ 9824637 w 11124191"/>
              <a:gd name="connsiteY0" fmla="*/ 6948909 h 6949442"/>
              <a:gd name="connsiteX1" fmla="*/ 5766849 w 11124191"/>
              <a:gd name="connsiteY1" fmla="*/ 6949442 h 6949442"/>
              <a:gd name="connsiteX2" fmla="*/ 0 w 11124191"/>
              <a:gd name="connsiteY2" fmla="*/ 1186368 h 6949442"/>
              <a:gd name="connsiteX3" fmla="*/ 2336619 w 11124191"/>
              <a:gd name="connsiteY3" fmla="*/ 63094 h 6949442"/>
              <a:gd name="connsiteX4" fmla="*/ 7212409 w 11124191"/>
              <a:gd name="connsiteY4" fmla="*/ 0 h 6949442"/>
              <a:gd name="connsiteX5" fmla="*/ 11121906 w 11124191"/>
              <a:gd name="connsiteY5" fmla="*/ 3808637 h 6949442"/>
              <a:gd name="connsiteX6" fmla="*/ 11124191 w 11124191"/>
              <a:gd name="connsiteY6" fmla="*/ 4282789 h 6949442"/>
              <a:gd name="connsiteX7" fmla="*/ 9824637 w 11124191"/>
              <a:gd name="connsiteY7" fmla="*/ 6948909 h 6949442"/>
              <a:gd name="connsiteX0" fmla="*/ 9824637 w 11124191"/>
              <a:gd name="connsiteY0" fmla="*/ 6886855 h 6887388"/>
              <a:gd name="connsiteX1" fmla="*/ 5766849 w 11124191"/>
              <a:gd name="connsiteY1" fmla="*/ 6887388 h 6887388"/>
              <a:gd name="connsiteX2" fmla="*/ 0 w 11124191"/>
              <a:gd name="connsiteY2" fmla="*/ 1124314 h 6887388"/>
              <a:gd name="connsiteX3" fmla="*/ 2336619 w 11124191"/>
              <a:gd name="connsiteY3" fmla="*/ 1040 h 6887388"/>
              <a:gd name="connsiteX4" fmla="*/ 7315830 w 11124191"/>
              <a:gd name="connsiteY4" fmla="*/ 0 h 6887388"/>
              <a:gd name="connsiteX5" fmla="*/ 11121906 w 11124191"/>
              <a:gd name="connsiteY5" fmla="*/ 3746583 h 6887388"/>
              <a:gd name="connsiteX6" fmla="*/ 11124191 w 11124191"/>
              <a:gd name="connsiteY6" fmla="*/ 4220735 h 6887388"/>
              <a:gd name="connsiteX7" fmla="*/ 9824637 w 11124191"/>
              <a:gd name="connsiteY7" fmla="*/ 6886855 h 6887388"/>
              <a:gd name="connsiteX0" fmla="*/ 9809397 w 11108951"/>
              <a:gd name="connsiteY0" fmla="*/ 6886855 h 6887388"/>
              <a:gd name="connsiteX1" fmla="*/ 5751609 w 11108951"/>
              <a:gd name="connsiteY1" fmla="*/ 6887388 h 6887388"/>
              <a:gd name="connsiteX2" fmla="*/ 0 w 11108951"/>
              <a:gd name="connsiteY2" fmla="*/ 1143364 h 6887388"/>
              <a:gd name="connsiteX3" fmla="*/ 2321379 w 11108951"/>
              <a:gd name="connsiteY3" fmla="*/ 1040 h 6887388"/>
              <a:gd name="connsiteX4" fmla="*/ 7300590 w 11108951"/>
              <a:gd name="connsiteY4" fmla="*/ 0 h 6887388"/>
              <a:gd name="connsiteX5" fmla="*/ 11106666 w 11108951"/>
              <a:gd name="connsiteY5" fmla="*/ 3746583 h 6887388"/>
              <a:gd name="connsiteX6" fmla="*/ 11108951 w 11108951"/>
              <a:gd name="connsiteY6" fmla="*/ 4220735 h 6887388"/>
              <a:gd name="connsiteX7" fmla="*/ 9809397 w 11108951"/>
              <a:gd name="connsiteY7" fmla="*/ 6886855 h 6887388"/>
              <a:gd name="connsiteX0" fmla="*/ 9809397 w 11108951"/>
              <a:gd name="connsiteY0" fmla="*/ 6886855 h 6887388"/>
              <a:gd name="connsiteX1" fmla="*/ 5751609 w 11108951"/>
              <a:gd name="connsiteY1" fmla="*/ 6887388 h 6887388"/>
              <a:gd name="connsiteX2" fmla="*/ 0 w 11108951"/>
              <a:gd name="connsiteY2" fmla="*/ 1143364 h 6887388"/>
              <a:gd name="connsiteX3" fmla="*/ 2321379 w 11108951"/>
              <a:gd name="connsiteY3" fmla="*/ 1040 h 6887388"/>
              <a:gd name="connsiteX4" fmla="*/ 7300590 w 11108951"/>
              <a:gd name="connsiteY4" fmla="*/ 0 h 6887388"/>
              <a:gd name="connsiteX5" fmla="*/ 11106666 w 11108951"/>
              <a:gd name="connsiteY5" fmla="*/ 3746583 h 6887388"/>
              <a:gd name="connsiteX6" fmla="*/ 11108951 w 11108951"/>
              <a:gd name="connsiteY6" fmla="*/ 4220735 h 6887388"/>
              <a:gd name="connsiteX7" fmla="*/ 9809397 w 11108951"/>
              <a:gd name="connsiteY7" fmla="*/ 6886855 h 6887388"/>
              <a:gd name="connsiteX0" fmla="*/ 9809397 w 11108951"/>
              <a:gd name="connsiteY0" fmla="*/ 6886855 h 6887388"/>
              <a:gd name="connsiteX1" fmla="*/ 5751609 w 11108951"/>
              <a:gd name="connsiteY1" fmla="*/ 6887388 h 6887388"/>
              <a:gd name="connsiteX2" fmla="*/ 0 w 11108951"/>
              <a:gd name="connsiteY2" fmla="*/ 1143364 h 6887388"/>
              <a:gd name="connsiteX3" fmla="*/ 2321379 w 11108951"/>
              <a:gd name="connsiteY3" fmla="*/ 1040 h 6887388"/>
              <a:gd name="connsiteX4" fmla="*/ 7300590 w 11108951"/>
              <a:gd name="connsiteY4" fmla="*/ 0 h 6887388"/>
              <a:gd name="connsiteX5" fmla="*/ 11106666 w 11108951"/>
              <a:gd name="connsiteY5" fmla="*/ 3746583 h 6887388"/>
              <a:gd name="connsiteX6" fmla="*/ 11108951 w 11108951"/>
              <a:gd name="connsiteY6" fmla="*/ 4220735 h 6887388"/>
              <a:gd name="connsiteX7" fmla="*/ 9809397 w 11108951"/>
              <a:gd name="connsiteY7" fmla="*/ 6886855 h 6887388"/>
              <a:gd name="connsiteX0" fmla="*/ 9809397 w 11108951"/>
              <a:gd name="connsiteY0" fmla="*/ 6886855 h 6887388"/>
              <a:gd name="connsiteX1" fmla="*/ 5751609 w 11108951"/>
              <a:gd name="connsiteY1" fmla="*/ 6887388 h 6887388"/>
              <a:gd name="connsiteX2" fmla="*/ 0 w 11108951"/>
              <a:gd name="connsiteY2" fmla="*/ 1143364 h 6887388"/>
              <a:gd name="connsiteX3" fmla="*/ 2352086 w 11108951"/>
              <a:gd name="connsiteY3" fmla="*/ 1040 h 6887388"/>
              <a:gd name="connsiteX4" fmla="*/ 7300590 w 11108951"/>
              <a:gd name="connsiteY4" fmla="*/ 0 h 6887388"/>
              <a:gd name="connsiteX5" fmla="*/ 11106666 w 11108951"/>
              <a:gd name="connsiteY5" fmla="*/ 3746583 h 6887388"/>
              <a:gd name="connsiteX6" fmla="*/ 11108951 w 11108951"/>
              <a:gd name="connsiteY6" fmla="*/ 4220735 h 6887388"/>
              <a:gd name="connsiteX7" fmla="*/ 9809397 w 11108951"/>
              <a:gd name="connsiteY7" fmla="*/ 6886855 h 6887388"/>
              <a:gd name="connsiteX0" fmla="*/ 9823045 w 11122599"/>
              <a:gd name="connsiteY0" fmla="*/ 6886855 h 6887388"/>
              <a:gd name="connsiteX1" fmla="*/ 5765257 w 11122599"/>
              <a:gd name="connsiteY1" fmla="*/ 6887388 h 6887388"/>
              <a:gd name="connsiteX2" fmla="*/ 0 w 11122599"/>
              <a:gd name="connsiteY2" fmla="*/ 1146776 h 6887388"/>
              <a:gd name="connsiteX3" fmla="*/ 2365734 w 11122599"/>
              <a:gd name="connsiteY3" fmla="*/ 1040 h 6887388"/>
              <a:gd name="connsiteX4" fmla="*/ 7314238 w 11122599"/>
              <a:gd name="connsiteY4" fmla="*/ 0 h 6887388"/>
              <a:gd name="connsiteX5" fmla="*/ 11120314 w 11122599"/>
              <a:gd name="connsiteY5" fmla="*/ 3746583 h 6887388"/>
              <a:gd name="connsiteX6" fmla="*/ 11122599 w 11122599"/>
              <a:gd name="connsiteY6" fmla="*/ 4220735 h 6887388"/>
              <a:gd name="connsiteX7" fmla="*/ 9823045 w 11122599"/>
              <a:gd name="connsiteY7" fmla="*/ 6886855 h 6887388"/>
              <a:gd name="connsiteX0" fmla="*/ 9823045 w 11122599"/>
              <a:gd name="connsiteY0" fmla="*/ 6886855 h 6887388"/>
              <a:gd name="connsiteX1" fmla="*/ 5765257 w 11122599"/>
              <a:gd name="connsiteY1" fmla="*/ 6887388 h 6887388"/>
              <a:gd name="connsiteX2" fmla="*/ 0 w 11122599"/>
              <a:gd name="connsiteY2" fmla="*/ 1146776 h 6887388"/>
              <a:gd name="connsiteX3" fmla="*/ 2365734 w 11122599"/>
              <a:gd name="connsiteY3" fmla="*/ 1040 h 6887388"/>
              <a:gd name="connsiteX4" fmla="*/ 7314238 w 11122599"/>
              <a:gd name="connsiteY4" fmla="*/ 0 h 6887388"/>
              <a:gd name="connsiteX5" fmla="*/ 11120314 w 11122599"/>
              <a:gd name="connsiteY5" fmla="*/ 3746583 h 6887388"/>
              <a:gd name="connsiteX6" fmla="*/ 11122599 w 11122599"/>
              <a:gd name="connsiteY6" fmla="*/ 4220735 h 6887388"/>
              <a:gd name="connsiteX7" fmla="*/ 9823045 w 11122599"/>
              <a:gd name="connsiteY7" fmla="*/ 6886855 h 6887388"/>
              <a:gd name="connsiteX0" fmla="*/ 9812810 w 11112364"/>
              <a:gd name="connsiteY0" fmla="*/ 6886855 h 6887388"/>
              <a:gd name="connsiteX1" fmla="*/ 5755022 w 11112364"/>
              <a:gd name="connsiteY1" fmla="*/ 6887388 h 6887388"/>
              <a:gd name="connsiteX2" fmla="*/ 0 w 11112364"/>
              <a:gd name="connsiteY2" fmla="*/ 1153600 h 6887388"/>
              <a:gd name="connsiteX3" fmla="*/ 2355499 w 11112364"/>
              <a:gd name="connsiteY3" fmla="*/ 1040 h 6887388"/>
              <a:gd name="connsiteX4" fmla="*/ 7304003 w 11112364"/>
              <a:gd name="connsiteY4" fmla="*/ 0 h 6887388"/>
              <a:gd name="connsiteX5" fmla="*/ 11110079 w 11112364"/>
              <a:gd name="connsiteY5" fmla="*/ 3746583 h 6887388"/>
              <a:gd name="connsiteX6" fmla="*/ 11112364 w 11112364"/>
              <a:gd name="connsiteY6" fmla="*/ 4220735 h 6887388"/>
              <a:gd name="connsiteX7" fmla="*/ 9812810 w 11112364"/>
              <a:gd name="connsiteY7" fmla="*/ 6886855 h 6887388"/>
              <a:gd name="connsiteX0" fmla="*/ 9812810 w 11112364"/>
              <a:gd name="connsiteY0" fmla="*/ 6889353 h 6889886"/>
              <a:gd name="connsiteX1" fmla="*/ 5755022 w 11112364"/>
              <a:gd name="connsiteY1" fmla="*/ 6889886 h 6889886"/>
              <a:gd name="connsiteX2" fmla="*/ 0 w 11112364"/>
              <a:gd name="connsiteY2" fmla="*/ 1156098 h 6889886"/>
              <a:gd name="connsiteX3" fmla="*/ 2355499 w 11112364"/>
              <a:gd name="connsiteY3" fmla="*/ 3538 h 6889886"/>
              <a:gd name="connsiteX4" fmla="*/ 7326488 w 11112364"/>
              <a:gd name="connsiteY4" fmla="*/ 0 h 6889886"/>
              <a:gd name="connsiteX5" fmla="*/ 11110079 w 11112364"/>
              <a:gd name="connsiteY5" fmla="*/ 3749081 h 6889886"/>
              <a:gd name="connsiteX6" fmla="*/ 11112364 w 11112364"/>
              <a:gd name="connsiteY6" fmla="*/ 4223233 h 6889886"/>
              <a:gd name="connsiteX7" fmla="*/ 9812810 w 11112364"/>
              <a:gd name="connsiteY7" fmla="*/ 6889353 h 6889886"/>
              <a:gd name="connsiteX0" fmla="*/ 9812810 w 11112364"/>
              <a:gd name="connsiteY0" fmla="*/ 6889353 h 6889886"/>
              <a:gd name="connsiteX1" fmla="*/ 5755022 w 11112364"/>
              <a:gd name="connsiteY1" fmla="*/ 6889886 h 6889886"/>
              <a:gd name="connsiteX2" fmla="*/ 0 w 11112364"/>
              <a:gd name="connsiteY2" fmla="*/ 1156098 h 6889886"/>
              <a:gd name="connsiteX3" fmla="*/ 2355499 w 11112364"/>
              <a:gd name="connsiteY3" fmla="*/ 3538 h 6889886"/>
              <a:gd name="connsiteX4" fmla="*/ 7326488 w 11112364"/>
              <a:gd name="connsiteY4" fmla="*/ 0 h 6889886"/>
              <a:gd name="connsiteX5" fmla="*/ 11110079 w 11112364"/>
              <a:gd name="connsiteY5" fmla="*/ 3784058 h 6889886"/>
              <a:gd name="connsiteX6" fmla="*/ 11112364 w 11112364"/>
              <a:gd name="connsiteY6" fmla="*/ 4223233 h 6889886"/>
              <a:gd name="connsiteX7" fmla="*/ 9812810 w 11112364"/>
              <a:gd name="connsiteY7" fmla="*/ 6889353 h 6889886"/>
              <a:gd name="connsiteX0" fmla="*/ 9812810 w 11112364"/>
              <a:gd name="connsiteY0" fmla="*/ 6889353 h 6889886"/>
              <a:gd name="connsiteX1" fmla="*/ 5755022 w 11112364"/>
              <a:gd name="connsiteY1" fmla="*/ 6889886 h 6889886"/>
              <a:gd name="connsiteX2" fmla="*/ 0 w 11112364"/>
              <a:gd name="connsiteY2" fmla="*/ 1156098 h 6889886"/>
              <a:gd name="connsiteX3" fmla="*/ 2355499 w 11112364"/>
              <a:gd name="connsiteY3" fmla="*/ 3538 h 6889886"/>
              <a:gd name="connsiteX4" fmla="*/ 7326488 w 11112364"/>
              <a:gd name="connsiteY4" fmla="*/ 0 h 6889886"/>
              <a:gd name="connsiteX5" fmla="*/ 11110079 w 11112364"/>
              <a:gd name="connsiteY5" fmla="*/ 3784058 h 6889886"/>
              <a:gd name="connsiteX6" fmla="*/ 11112364 w 11112364"/>
              <a:gd name="connsiteY6" fmla="*/ 4223233 h 6889886"/>
              <a:gd name="connsiteX7" fmla="*/ 9812810 w 11112364"/>
              <a:gd name="connsiteY7" fmla="*/ 6889353 h 688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12364" h="6889886">
                <a:moveTo>
                  <a:pt x="9812810" y="6889353"/>
                </a:moveTo>
                <a:lnTo>
                  <a:pt x="5755022" y="6889886"/>
                </a:lnTo>
                <a:cubicBezTo>
                  <a:pt x="5294757" y="6462762"/>
                  <a:pt x="380660" y="1518802"/>
                  <a:pt x="0" y="1156098"/>
                </a:cubicBezTo>
                <a:cubicBezTo>
                  <a:pt x="113808" y="1104374"/>
                  <a:pt x="2136946" y="113066"/>
                  <a:pt x="2355499" y="3538"/>
                </a:cubicBezTo>
                <a:lnTo>
                  <a:pt x="7326488" y="0"/>
                </a:lnTo>
                <a:cubicBezTo>
                  <a:pt x="7493914" y="147471"/>
                  <a:pt x="10672358" y="3357592"/>
                  <a:pt x="11110079" y="3784058"/>
                </a:cubicBezTo>
                <a:cubicBezTo>
                  <a:pt x="11110841" y="3934649"/>
                  <a:pt x="11111602" y="4072642"/>
                  <a:pt x="11112364" y="4223233"/>
                </a:cubicBezTo>
                <a:lnTo>
                  <a:pt x="9812810" y="6889353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Right Triangle 14"/>
          <p:cNvSpPr/>
          <p:nvPr userDrawn="1"/>
        </p:nvSpPr>
        <p:spPr>
          <a:xfrm rot="10800000">
            <a:off x="3980215" y="922"/>
            <a:ext cx="5163785" cy="4296258"/>
          </a:xfrm>
          <a:custGeom>
            <a:avLst/>
            <a:gdLst>
              <a:gd name="connsiteX0" fmla="*/ 0 w 6885047"/>
              <a:gd name="connsiteY0" fmla="*/ 6885047 h 6885047"/>
              <a:gd name="connsiteX1" fmla="*/ 0 w 6885047"/>
              <a:gd name="connsiteY1" fmla="*/ 0 h 6885047"/>
              <a:gd name="connsiteX2" fmla="*/ 6885047 w 6885047"/>
              <a:gd name="connsiteY2" fmla="*/ 6885047 h 6885047"/>
              <a:gd name="connsiteX3" fmla="*/ 0 w 6885047"/>
              <a:gd name="connsiteY3" fmla="*/ 6885047 h 6885047"/>
              <a:gd name="connsiteX0" fmla="*/ 0 w 6885047"/>
              <a:gd name="connsiteY0" fmla="*/ 4775765 h 4775765"/>
              <a:gd name="connsiteX1" fmla="*/ 2233908 w 6885047"/>
              <a:gd name="connsiteY1" fmla="*/ 0 h 4775765"/>
              <a:gd name="connsiteX2" fmla="*/ 6885047 w 6885047"/>
              <a:gd name="connsiteY2" fmla="*/ 4775765 h 4775765"/>
              <a:gd name="connsiteX3" fmla="*/ 0 w 6885047"/>
              <a:gd name="connsiteY3" fmla="*/ 4775765 h 4775765"/>
              <a:gd name="connsiteX0" fmla="*/ 0 w 6885047"/>
              <a:gd name="connsiteY0" fmla="*/ 4775765 h 4775765"/>
              <a:gd name="connsiteX1" fmla="*/ 1680153 w 6885047"/>
              <a:gd name="connsiteY1" fmla="*/ 1250184 h 4775765"/>
              <a:gd name="connsiteX2" fmla="*/ 2233908 w 6885047"/>
              <a:gd name="connsiteY2" fmla="*/ 0 h 4775765"/>
              <a:gd name="connsiteX3" fmla="*/ 6885047 w 6885047"/>
              <a:gd name="connsiteY3" fmla="*/ 4775765 h 4775765"/>
              <a:gd name="connsiteX4" fmla="*/ 0 w 6885047"/>
              <a:gd name="connsiteY4" fmla="*/ 4775765 h 4775765"/>
              <a:gd name="connsiteX0" fmla="*/ 0 w 6885047"/>
              <a:gd name="connsiteY0" fmla="*/ 4775765 h 4775765"/>
              <a:gd name="connsiteX1" fmla="*/ 1887 w 6885047"/>
              <a:gd name="connsiteY1" fmla="*/ 1329565 h 4775765"/>
              <a:gd name="connsiteX2" fmla="*/ 2233908 w 6885047"/>
              <a:gd name="connsiteY2" fmla="*/ 0 h 4775765"/>
              <a:gd name="connsiteX3" fmla="*/ 6885047 w 6885047"/>
              <a:gd name="connsiteY3" fmla="*/ 4775765 h 4775765"/>
              <a:gd name="connsiteX4" fmla="*/ 0 w 6885047"/>
              <a:gd name="connsiteY4" fmla="*/ 4775765 h 4775765"/>
              <a:gd name="connsiteX0" fmla="*/ 0 w 6885047"/>
              <a:gd name="connsiteY0" fmla="*/ 5728344 h 5728344"/>
              <a:gd name="connsiteX1" fmla="*/ 1887 w 6885047"/>
              <a:gd name="connsiteY1" fmla="*/ 2282144 h 5728344"/>
              <a:gd name="connsiteX2" fmla="*/ 1145303 w 6885047"/>
              <a:gd name="connsiteY2" fmla="*/ 0 h 5728344"/>
              <a:gd name="connsiteX3" fmla="*/ 6885047 w 6885047"/>
              <a:gd name="connsiteY3" fmla="*/ 5728344 h 5728344"/>
              <a:gd name="connsiteX4" fmla="*/ 0 w 6885047"/>
              <a:gd name="connsiteY4" fmla="*/ 5728344 h 572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5047" h="5728344">
                <a:moveTo>
                  <a:pt x="0" y="5728344"/>
                </a:moveTo>
                <a:lnTo>
                  <a:pt x="1887" y="2282144"/>
                </a:lnTo>
                <a:lnTo>
                  <a:pt x="1145303" y="0"/>
                </a:lnTo>
                <a:lnTo>
                  <a:pt x="6885047" y="5728344"/>
                </a:lnTo>
                <a:lnTo>
                  <a:pt x="0" y="5728344"/>
                </a:lnTo>
                <a:close/>
              </a:path>
            </a:pathLst>
          </a:custGeom>
          <a:solidFill>
            <a:srgbClr val="A619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Right Triangle 10"/>
          <p:cNvSpPr/>
          <p:nvPr userDrawn="1"/>
        </p:nvSpPr>
        <p:spPr>
          <a:xfrm rot="16200000">
            <a:off x="6525336" y="2547925"/>
            <a:ext cx="2612110" cy="2625218"/>
          </a:xfrm>
          <a:custGeom>
            <a:avLst/>
            <a:gdLst>
              <a:gd name="connsiteX0" fmla="*/ 0 w 1303584"/>
              <a:gd name="connsiteY0" fmla="*/ 0 h 2674793"/>
              <a:gd name="connsiteX1" fmla="*/ 1086316 w 1303584"/>
              <a:gd name="connsiteY1" fmla="*/ 0 h 2674793"/>
              <a:gd name="connsiteX2" fmla="*/ 1303584 w 1303584"/>
              <a:gd name="connsiteY2" fmla="*/ 217268 h 2674793"/>
              <a:gd name="connsiteX3" fmla="*/ 1303584 w 1303584"/>
              <a:gd name="connsiteY3" fmla="*/ 2674793 h 2674793"/>
              <a:gd name="connsiteX4" fmla="*/ 0 w 1303584"/>
              <a:gd name="connsiteY4" fmla="*/ 2674793 h 2674793"/>
              <a:gd name="connsiteX5" fmla="*/ 0 w 1303584"/>
              <a:gd name="connsiteY5" fmla="*/ 0 h 2674793"/>
              <a:gd name="connsiteX0" fmla="*/ 0 w 1307554"/>
              <a:gd name="connsiteY0" fmla="*/ 0 h 3496322"/>
              <a:gd name="connsiteX1" fmla="*/ 1090286 w 1307554"/>
              <a:gd name="connsiteY1" fmla="*/ 821529 h 3496322"/>
              <a:gd name="connsiteX2" fmla="*/ 1307554 w 1307554"/>
              <a:gd name="connsiteY2" fmla="*/ 1038797 h 3496322"/>
              <a:gd name="connsiteX3" fmla="*/ 1307554 w 1307554"/>
              <a:gd name="connsiteY3" fmla="*/ 3496322 h 3496322"/>
              <a:gd name="connsiteX4" fmla="*/ 3970 w 1307554"/>
              <a:gd name="connsiteY4" fmla="*/ 3496322 h 3496322"/>
              <a:gd name="connsiteX5" fmla="*/ 0 w 1307554"/>
              <a:gd name="connsiteY5" fmla="*/ 0 h 3496322"/>
              <a:gd name="connsiteX0" fmla="*/ 382 w 1303967"/>
              <a:gd name="connsiteY0" fmla="*/ 0 h 3500291"/>
              <a:gd name="connsiteX1" fmla="*/ 1086699 w 1303967"/>
              <a:gd name="connsiteY1" fmla="*/ 825498 h 3500291"/>
              <a:gd name="connsiteX2" fmla="*/ 1303967 w 1303967"/>
              <a:gd name="connsiteY2" fmla="*/ 1042766 h 3500291"/>
              <a:gd name="connsiteX3" fmla="*/ 1303967 w 1303967"/>
              <a:gd name="connsiteY3" fmla="*/ 3500291 h 3500291"/>
              <a:gd name="connsiteX4" fmla="*/ 383 w 1303967"/>
              <a:gd name="connsiteY4" fmla="*/ 3500291 h 3500291"/>
              <a:gd name="connsiteX5" fmla="*/ 382 w 1303967"/>
              <a:gd name="connsiteY5" fmla="*/ 0 h 3500291"/>
              <a:gd name="connsiteX0" fmla="*/ 382 w 1303967"/>
              <a:gd name="connsiteY0" fmla="*/ 0 h 3500291"/>
              <a:gd name="connsiteX1" fmla="*/ 896199 w 1303967"/>
              <a:gd name="connsiteY1" fmla="*/ 2361405 h 3500291"/>
              <a:gd name="connsiteX2" fmla="*/ 1303967 w 1303967"/>
              <a:gd name="connsiteY2" fmla="*/ 1042766 h 3500291"/>
              <a:gd name="connsiteX3" fmla="*/ 1303967 w 1303967"/>
              <a:gd name="connsiteY3" fmla="*/ 3500291 h 3500291"/>
              <a:gd name="connsiteX4" fmla="*/ 383 w 1303967"/>
              <a:gd name="connsiteY4" fmla="*/ 3500291 h 3500291"/>
              <a:gd name="connsiteX5" fmla="*/ 382 w 1303967"/>
              <a:gd name="connsiteY5" fmla="*/ 0 h 3500291"/>
              <a:gd name="connsiteX0" fmla="*/ 382 w 2081842"/>
              <a:gd name="connsiteY0" fmla="*/ 0 h 3500291"/>
              <a:gd name="connsiteX1" fmla="*/ 896199 w 2081842"/>
              <a:gd name="connsiteY1" fmla="*/ 2361405 h 3500291"/>
              <a:gd name="connsiteX2" fmla="*/ 2081842 w 2081842"/>
              <a:gd name="connsiteY2" fmla="*/ 3245423 h 3500291"/>
              <a:gd name="connsiteX3" fmla="*/ 1303967 w 2081842"/>
              <a:gd name="connsiteY3" fmla="*/ 3500291 h 3500291"/>
              <a:gd name="connsiteX4" fmla="*/ 383 w 2081842"/>
              <a:gd name="connsiteY4" fmla="*/ 3500291 h 3500291"/>
              <a:gd name="connsiteX5" fmla="*/ 382 w 2081842"/>
              <a:gd name="connsiteY5" fmla="*/ 0 h 3500291"/>
              <a:gd name="connsiteX0" fmla="*/ 382 w 2081842"/>
              <a:gd name="connsiteY0" fmla="*/ 0 h 3500291"/>
              <a:gd name="connsiteX1" fmla="*/ 1154168 w 2081842"/>
              <a:gd name="connsiteY1" fmla="*/ 2353470 h 3500291"/>
              <a:gd name="connsiteX2" fmla="*/ 2081842 w 2081842"/>
              <a:gd name="connsiteY2" fmla="*/ 3245423 h 3500291"/>
              <a:gd name="connsiteX3" fmla="*/ 1303967 w 2081842"/>
              <a:gd name="connsiteY3" fmla="*/ 3500291 h 3500291"/>
              <a:gd name="connsiteX4" fmla="*/ 383 w 2081842"/>
              <a:gd name="connsiteY4" fmla="*/ 3500291 h 3500291"/>
              <a:gd name="connsiteX5" fmla="*/ 382 w 2081842"/>
              <a:gd name="connsiteY5" fmla="*/ 0 h 3500291"/>
              <a:gd name="connsiteX0" fmla="*/ 382 w 3482813"/>
              <a:gd name="connsiteY0" fmla="*/ 0 h 3500291"/>
              <a:gd name="connsiteX1" fmla="*/ 1154168 w 3482813"/>
              <a:gd name="connsiteY1" fmla="*/ 2353470 h 3500291"/>
              <a:gd name="connsiteX2" fmla="*/ 3482813 w 3482813"/>
              <a:gd name="connsiteY2" fmla="*/ 3499426 h 3500291"/>
              <a:gd name="connsiteX3" fmla="*/ 1303967 w 3482813"/>
              <a:gd name="connsiteY3" fmla="*/ 3500291 h 3500291"/>
              <a:gd name="connsiteX4" fmla="*/ 383 w 3482813"/>
              <a:gd name="connsiteY4" fmla="*/ 3500291 h 3500291"/>
              <a:gd name="connsiteX5" fmla="*/ 382 w 3482813"/>
              <a:gd name="connsiteY5" fmla="*/ 0 h 3500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2813" h="3500291">
                <a:moveTo>
                  <a:pt x="382" y="0"/>
                </a:moveTo>
                <a:lnTo>
                  <a:pt x="1154168" y="2353470"/>
                </a:lnTo>
                <a:lnTo>
                  <a:pt x="3482813" y="3499426"/>
                </a:lnTo>
                <a:lnTo>
                  <a:pt x="1303967" y="3500291"/>
                </a:lnTo>
                <a:lnTo>
                  <a:pt x="383" y="3500291"/>
                </a:lnTo>
                <a:cubicBezTo>
                  <a:pt x="-940" y="2334850"/>
                  <a:pt x="1705" y="1165441"/>
                  <a:pt x="382" y="0"/>
                </a:cubicBezTo>
                <a:close/>
              </a:path>
            </a:pathLst>
          </a:custGeom>
          <a:solidFill>
            <a:srgbClr val="003B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276" y="4535787"/>
            <a:ext cx="619842" cy="424592"/>
          </a:xfrm>
          <a:prstGeom prst="rect">
            <a:avLst/>
          </a:prstGeom>
        </p:spPr>
      </p:pic>
      <p:sp>
        <p:nvSpPr>
          <p:cNvPr id="10" name="Right Triangle 9"/>
          <p:cNvSpPr/>
          <p:nvPr userDrawn="1"/>
        </p:nvSpPr>
        <p:spPr>
          <a:xfrm>
            <a:off x="0" y="2317714"/>
            <a:ext cx="2843934" cy="2843934"/>
          </a:xfrm>
          <a:prstGeom prst="rtTriangle">
            <a:avLst/>
          </a:prstGeom>
          <a:solidFill>
            <a:srgbClr val="FBDD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" name="Right Triangle 10"/>
          <p:cNvSpPr/>
          <p:nvPr userDrawn="1"/>
        </p:nvSpPr>
        <p:spPr>
          <a:xfrm>
            <a:off x="-10490" y="922"/>
            <a:ext cx="985857" cy="2008476"/>
          </a:xfrm>
          <a:custGeom>
            <a:avLst/>
            <a:gdLst>
              <a:gd name="connsiteX0" fmla="*/ 0 w 3791912"/>
              <a:gd name="connsiteY0" fmla="*/ 3791912 h 3791912"/>
              <a:gd name="connsiteX1" fmla="*/ 0 w 3791912"/>
              <a:gd name="connsiteY1" fmla="*/ 0 h 3791912"/>
              <a:gd name="connsiteX2" fmla="*/ 3791912 w 3791912"/>
              <a:gd name="connsiteY2" fmla="*/ 3791912 h 3791912"/>
              <a:gd name="connsiteX3" fmla="*/ 0 w 3791912"/>
              <a:gd name="connsiteY3" fmla="*/ 3791912 h 3791912"/>
              <a:gd name="connsiteX0" fmla="*/ 0 w 1296735"/>
              <a:gd name="connsiteY0" fmla="*/ 3795058 h 3795058"/>
              <a:gd name="connsiteX1" fmla="*/ 0 w 1296735"/>
              <a:gd name="connsiteY1" fmla="*/ 3146 h 3795058"/>
              <a:gd name="connsiteX2" fmla="*/ 1296735 w 1296735"/>
              <a:gd name="connsiteY2" fmla="*/ 0 h 3795058"/>
              <a:gd name="connsiteX3" fmla="*/ 0 w 1296735"/>
              <a:gd name="connsiteY3" fmla="*/ 3795058 h 3795058"/>
              <a:gd name="connsiteX0" fmla="*/ 22411 w 1296735"/>
              <a:gd name="connsiteY0" fmla="*/ 2838823 h 2838823"/>
              <a:gd name="connsiteX1" fmla="*/ 0 w 1296735"/>
              <a:gd name="connsiteY1" fmla="*/ 3146 h 2838823"/>
              <a:gd name="connsiteX2" fmla="*/ 1296735 w 1296735"/>
              <a:gd name="connsiteY2" fmla="*/ 0 h 2838823"/>
              <a:gd name="connsiteX3" fmla="*/ 22411 w 1296735"/>
              <a:gd name="connsiteY3" fmla="*/ 2838823 h 2838823"/>
              <a:gd name="connsiteX0" fmla="*/ 4320 w 1296735"/>
              <a:gd name="connsiteY0" fmla="*/ 2618107 h 2618107"/>
              <a:gd name="connsiteX1" fmla="*/ 0 w 1296735"/>
              <a:gd name="connsiteY1" fmla="*/ 3146 h 2618107"/>
              <a:gd name="connsiteX2" fmla="*/ 1296735 w 1296735"/>
              <a:gd name="connsiteY2" fmla="*/ 0 h 2618107"/>
              <a:gd name="connsiteX3" fmla="*/ 4320 w 1296735"/>
              <a:gd name="connsiteY3" fmla="*/ 2618107 h 2618107"/>
              <a:gd name="connsiteX0" fmla="*/ 11455 w 1296735"/>
              <a:gd name="connsiteY0" fmla="*/ 2600269 h 2600269"/>
              <a:gd name="connsiteX1" fmla="*/ 0 w 1296735"/>
              <a:gd name="connsiteY1" fmla="*/ 3146 h 2600269"/>
              <a:gd name="connsiteX2" fmla="*/ 1296735 w 1296735"/>
              <a:gd name="connsiteY2" fmla="*/ 0 h 2600269"/>
              <a:gd name="connsiteX3" fmla="*/ 11455 w 1296735"/>
              <a:gd name="connsiteY3" fmla="*/ 2600269 h 2600269"/>
              <a:gd name="connsiteX0" fmla="*/ 4321 w 1296735"/>
              <a:gd name="connsiteY0" fmla="*/ 2675185 h 2675185"/>
              <a:gd name="connsiteX1" fmla="*/ 0 w 1296735"/>
              <a:gd name="connsiteY1" fmla="*/ 3146 h 2675185"/>
              <a:gd name="connsiteX2" fmla="*/ 1296735 w 1296735"/>
              <a:gd name="connsiteY2" fmla="*/ 0 h 2675185"/>
              <a:gd name="connsiteX3" fmla="*/ 4321 w 1296735"/>
              <a:gd name="connsiteY3" fmla="*/ 2675185 h 2675185"/>
              <a:gd name="connsiteX0" fmla="*/ 4321 w 1296735"/>
              <a:gd name="connsiteY0" fmla="*/ 2672039 h 2672039"/>
              <a:gd name="connsiteX1" fmla="*/ 0 w 1296735"/>
              <a:gd name="connsiteY1" fmla="*/ 0 h 2672039"/>
              <a:gd name="connsiteX2" fmla="*/ 1296735 w 1296735"/>
              <a:gd name="connsiteY2" fmla="*/ 421 h 2672039"/>
              <a:gd name="connsiteX3" fmla="*/ 4321 w 1296735"/>
              <a:gd name="connsiteY3" fmla="*/ 2672039 h 2672039"/>
              <a:gd name="connsiteX0" fmla="*/ 4321 w 1300302"/>
              <a:gd name="connsiteY0" fmla="*/ 2672039 h 2672039"/>
              <a:gd name="connsiteX1" fmla="*/ 0 w 1300302"/>
              <a:gd name="connsiteY1" fmla="*/ 0 h 2672039"/>
              <a:gd name="connsiteX2" fmla="*/ 1300302 w 1300302"/>
              <a:gd name="connsiteY2" fmla="*/ 421 h 2672039"/>
              <a:gd name="connsiteX3" fmla="*/ 4321 w 1300302"/>
              <a:gd name="connsiteY3" fmla="*/ 2672039 h 2672039"/>
              <a:gd name="connsiteX0" fmla="*/ 4321 w 1303477"/>
              <a:gd name="connsiteY0" fmla="*/ 2674793 h 2674793"/>
              <a:gd name="connsiteX1" fmla="*/ 0 w 1303477"/>
              <a:gd name="connsiteY1" fmla="*/ 2754 h 2674793"/>
              <a:gd name="connsiteX2" fmla="*/ 1303477 w 1303477"/>
              <a:gd name="connsiteY2" fmla="*/ 0 h 2674793"/>
              <a:gd name="connsiteX3" fmla="*/ 4321 w 1303477"/>
              <a:gd name="connsiteY3" fmla="*/ 2674793 h 2674793"/>
              <a:gd name="connsiteX0" fmla="*/ 4321 w 1303477"/>
              <a:gd name="connsiteY0" fmla="*/ 2674793 h 2674793"/>
              <a:gd name="connsiteX1" fmla="*/ 0 w 1303477"/>
              <a:gd name="connsiteY1" fmla="*/ 2754 h 2674793"/>
              <a:gd name="connsiteX2" fmla="*/ 1303477 w 1303477"/>
              <a:gd name="connsiteY2" fmla="*/ 0 h 2674793"/>
              <a:gd name="connsiteX3" fmla="*/ 4321 w 1303477"/>
              <a:gd name="connsiteY3" fmla="*/ 2674793 h 2674793"/>
              <a:gd name="connsiteX0" fmla="*/ 4321 w 1303477"/>
              <a:gd name="connsiteY0" fmla="*/ 2677968 h 2677968"/>
              <a:gd name="connsiteX1" fmla="*/ 0 w 1303477"/>
              <a:gd name="connsiteY1" fmla="*/ 2754 h 2677968"/>
              <a:gd name="connsiteX2" fmla="*/ 1303477 w 1303477"/>
              <a:gd name="connsiteY2" fmla="*/ 0 h 2677968"/>
              <a:gd name="connsiteX3" fmla="*/ 4321 w 1303477"/>
              <a:gd name="connsiteY3" fmla="*/ 2677968 h 2677968"/>
              <a:gd name="connsiteX0" fmla="*/ 1253 w 1303584"/>
              <a:gd name="connsiteY0" fmla="*/ 2674793 h 2674793"/>
              <a:gd name="connsiteX1" fmla="*/ 107 w 1303584"/>
              <a:gd name="connsiteY1" fmla="*/ 2754 h 2674793"/>
              <a:gd name="connsiteX2" fmla="*/ 1303584 w 1303584"/>
              <a:gd name="connsiteY2" fmla="*/ 0 h 2674793"/>
              <a:gd name="connsiteX3" fmla="*/ 1253 w 1303584"/>
              <a:gd name="connsiteY3" fmla="*/ 2674793 h 2674793"/>
              <a:gd name="connsiteX0" fmla="*/ 910 w 1306416"/>
              <a:gd name="connsiteY0" fmla="*/ 2677968 h 2677968"/>
              <a:gd name="connsiteX1" fmla="*/ 2939 w 1306416"/>
              <a:gd name="connsiteY1" fmla="*/ 2754 h 2677968"/>
              <a:gd name="connsiteX2" fmla="*/ 1306416 w 1306416"/>
              <a:gd name="connsiteY2" fmla="*/ 0 h 2677968"/>
              <a:gd name="connsiteX3" fmla="*/ 910 w 1306416"/>
              <a:gd name="connsiteY3" fmla="*/ 2677968 h 2677968"/>
              <a:gd name="connsiteX0" fmla="*/ 910 w 1306416"/>
              <a:gd name="connsiteY0" fmla="*/ 2679024 h 2679024"/>
              <a:gd name="connsiteX1" fmla="*/ 2939 w 1306416"/>
              <a:gd name="connsiteY1" fmla="*/ 0 h 2679024"/>
              <a:gd name="connsiteX2" fmla="*/ 1306416 w 1306416"/>
              <a:gd name="connsiteY2" fmla="*/ 1056 h 2679024"/>
              <a:gd name="connsiteX3" fmla="*/ 910 w 1306416"/>
              <a:gd name="connsiteY3" fmla="*/ 2679024 h 2679024"/>
              <a:gd name="connsiteX0" fmla="*/ 910 w 1306416"/>
              <a:gd name="connsiteY0" fmla="*/ 2679024 h 2679024"/>
              <a:gd name="connsiteX1" fmla="*/ 2939 w 1306416"/>
              <a:gd name="connsiteY1" fmla="*/ 0 h 2679024"/>
              <a:gd name="connsiteX2" fmla="*/ 1306416 w 1306416"/>
              <a:gd name="connsiteY2" fmla="*/ 1056 h 2679024"/>
              <a:gd name="connsiteX3" fmla="*/ 910 w 1306416"/>
              <a:gd name="connsiteY3" fmla="*/ 2679024 h 2679024"/>
              <a:gd name="connsiteX0" fmla="*/ 1973 w 1307479"/>
              <a:gd name="connsiteY0" fmla="*/ 2677968 h 2677968"/>
              <a:gd name="connsiteX1" fmla="*/ 0 w 1307479"/>
              <a:gd name="connsiteY1" fmla="*/ 2957 h 2677968"/>
              <a:gd name="connsiteX2" fmla="*/ 1307479 w 1307479"/>
              <a:gd name="connsiteY2" fmla="*/ 0 h 2677968"/>
              <a:gd name="connsiteX3" fmla="*/ 1973 w 1307479"/>
              <a:gd name="connsiteY3" fmla="*/ 2677968 h 2677968"/>
              <a:gd name="connsiteX0" fmla="*/ 9977 w 1315483"/>
              <a:gd name="connsiteY0" fmla="*/ 2677968 h 2677968"/>
              <a:gd name="connsiteX1" fmla="*/ 0 w 1315483"/>
              <a:gd name="connsiteY1" fmla="*/ 2957 h 2677968"/>
              <a:gd name="connsiteX2" fmla="*/ 1315483 w 1315483"/>
              <a:gd name="connsiteY2" fmla="*/ 0 h 2677968"/>
              <a:gd name="connsiteX3" fmla="*/ 9977 w 1315483"/>
              <a:gd name="connsiteY3" fmla="*/ 2677968 h 2677968"/>
              <a:gd name="connsiteX0" fmla="*/ 1973 w 1307479"/>
              <a:gd name="connsiteY0" fmla="*/ 2679023 h 2679023"/>
              <a:gd name="connsiteX1" fmla="*/ 0 w 1307479"/>
              <a:gd name="connsiteY1" fmla="*/ 0 h 2679023"/>
              <a:gd name="connsiteX2" fmla="*/ 1307479 w 1307479"/>
              <a:gd name="connsiteY2" fmla="*/ 1055 h 2679023"/>
              <a:gd name="connsiteX3" fmla="*/ 1973 w 1307479"/>
              <a:gd name="connsiteY3" fmla="*/ 2679023 h 2679023"/>
              <a:gd name="connsiteX0" fmla="*/ 5974 w 1311480"/>
              <a:gd name="connsiteY0" fmla="*/ 2679023 h 2679023"/>
              <a:gd name="connsiteX1" fmla="*/ 0 w 1311480"/>
              <a:gd name="connsiteY1" fmla="*/ 0 h 2679023"/>
              <a:gd name="connsiteX2" fmla="*/ 1311480 w 1311480"/>
              <a:gd name="connsiteY2" fmla="*/ 1055 h 2679023"/>
              <a:gd name="connsiteX3" fmla="*/ 5974 w 1311480"/>
              <a:gd name="connsiteY3" fmla="*/ 2679023 h 267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1480" h="2679023">
                <a:moveTo>
                  <a:pt x="5974" y="2679023"/>
                </a:moveTo>
                <a:cubicBezTo>
                  <a:pt x="2156" y="1813315"/>
                  <a:pt x="3818" y="865708"/>
                  <a:pt x="0" y="0"/>
                </a:cubicBezTo>
                <a:lnTo>
                  <a:pt x="1311480" y="1055"/>
                </a:lnTo>
                <a:lnTo>
                  <a:pt x="5974" y="2679023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6232416" y="666900"/>
            <a:ext cx="2314613" cy="1177200"/>
          </a:xfrm>
          <a:prstGeom prst="rect">
            <a:avLst/>
          </a:prstGeom>
        </p:spPr>
        <p:txBody>
          <a:bodyPr lIns="68580" tIns="34290" rIns="68580" bIns="3429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bg1"/>
                </a:solidFill>
                <a:latin typeface="Frutiger LT Com 45 Light" panose="020B0303030504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solidFill>
                  <a:prstClr val="white"/>
                </a:solidFill>
              </a:rPr>
              <a:t>Thank You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05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390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371600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71600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7105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261388"/>
            <a:ext cx="3867150" cy="619274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1880663"/>
            <a:ext cx="3867150" cy="27603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388"/>
            <a:ext cx="3886201" cy="619274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0663"/>
            <a:ext cx="3886201" cy="27603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96125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8794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6709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"/>
            <a:ext cx="2948940" cy="1200148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2950"/>
            <a:ext cx="4629150" cy="36576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43049"/>
            <a:ext cx="2948940" cy="28575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13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"/>
            <a:ext cx="2948940" cy="120015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742950"/>
            <a:ext cx="4629150" cy="36576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43050"/>
            <a:ext cx="2948940" cy="28575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79042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27432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371600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93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27432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371600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9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0"/>
          <p:cNvSpPr/>
          <p:nvPr/>
        </p:nvSpPr>
        <p:spPr>
          <a:xfrm rot="16200000">
            <a:off x="6525334" y="2524836"/>
            <a:ext cx="2612110" cy="2625218"/>
          </a:xfrm>
          <a:custGeom>
            <a:avLst/>
            <a:gdLst>
              <a:gd name="connsiteX0" fmla="*/ 0 w 1303584"/>
              <a:gd name="connsiteY0" fmla="*/ 0 h 2674793"/>
              <a:gd name="connsiteX1" fmla="*/ 1086316 w 1303584"/>
              <a:gd name="connsiteY1" fmla="*/ 0 h 2674793"/>
              <a:gd name="connsiteX2" fmla="*/ 1303584 w 1303584"/>
              <a:gd name="connsiteY2" fmla="*/ 217268 h 2674793"/>
              <a:gd name="connsiteX3" fmla="*/ 1303584 w 1303584"/>
              <a:gd name="connsiteY3" fmla="*/ 2674793 h 2674793"/>
              <a:gd name="connsiteX4" fmla="*/ 0 w 1303584"/>
              <a:gd name="connsiteY4" fmla="*/ 2674793 h 2674793"/>
              <a:gd name="connsiteX5" fmla="*/ 0 w 1303584"/>
              <a:gd name="connsiteY5" fmla="*/ 0 h 2674793"/>
              <a:gd name="connsiteX0" fmla="*/ 0 w 1307554"/>
              <a:gd name="connsiteY0" fmla="*/ 0 h 3496322"/>
              <a:gd name="connsiteX1" fmla="*/ 1090286 w 1307554"/>
              <a:gd name="connsiteY1" fmla="*/ 821529 h 3496322"/>
              <a:gd name="connsiteX2" fmla="*/ 1307554 w 1307554"/>
              <a:gd name="connsiteY2" fmla="*/ 1038797 h 3496322"/>
              <a:gd name="connsiteX3" fmla="*/ 1307554 w 1307554"/>
              <a:gd name="connsiteY3" fmla="*/ 3496322 h 3496322"/>
              <a:gd name="connsiteX4" fmla="*/ 3970 w 1307554"/>
              <a:gd name="connsiteY4" fmla="*/ 3496322 h 3496322"/>
              <a:gd name="connsiteX5" fmla="*/ 0 w 1307554"/>
              <a:gd name="connsiteY5" fmla="*/ 0 h 3496322"/>
              <a:gd name="connsiteX0" fmla="*/ 382 w 1303967"/>
              <a:gd name="connsiteY0" fmla="*/ 0 h 3500291"/>
              <a:gd name="connsiteX1" fmla="*/ 1086699 w 1303967"/>
              <a:gd name="connsiteY1" fmla="*/ 825498 h 3500291"/>
              <a:gd name="connsiteX2" fmla="*/ 1303967 w 1303967"/>
              <a:gd name="connsiteY2" fmla="*/ 1042766 h 3500291"/>
              <a:gd name="connsiteX3" fmla="*/ 1303967 w 1303967"/>
              <a:gd name="connsiteY3" fmla="*/ 3500291 h 3500291"/>
              <a:gd name="connsiteX4" fmla="*/ 383 w 1303967"/>
              <a:gd name="connsiteY4" fmla="*/ 3500291 h 3500291"/>
              <a:gd name="connsiteX5" fmla="*/ 382 w 1303967"/>
              <a:gd name="connsiteY5" fmla="*/ 0 h 3500291"/>
              <a:gd name="connsiteX0" fmla="*/ 382 w 1303967"/>
              <a:gd name="connsiteY0" fmla="*/ 0 h 3500291"/>
              <a:gd name="connsiteX1" fmla="*/ 896199 w 1303967"/>
              <a:gd name="connsiteY1" fmla="*/ 2361405 h 3500291"/>
              <a:gd name="connsiteX2" fmla="*/ 1303967 w 1303967"/>
              <a:gd name="connsiteY2" fmla="*/ 1042766 h 3500291"/>
              <a:gd name="connsiteX3" fmla="*/ 1303967 w 1303967"/>
              <a:gd name="connsiteY3" fmla="*/ 3500291 h 3500291"/>
              <a:gd name="connsiteX4" fmla="*/ 383 w 1303967"/>
              <a:gd name="connsiteY4" fmla="*/ 3500291 h 3500291"/>
              <a:gd name="connsiteX5" fmla="*/ 382 w 1303967"/>
              <a:gd name="connsiteY5" fmla="*/ 0 h 3500291"/>
              <a:gd name="connsiteX0" fmla="*/ 382 w 2081842"/>
              <a:gd name="connsiteY0" fmla="*/ 0 h 3500291"/>
              <a:gd name="connsiteX1" fmla="*/ 896199 w 2081842"/>
              <a:gd name="connsiteY1" fmla="*/ 2361405 h 3500291"/>
              <a:gd name="connsiteX2" fmla="*/ 2081842 w 2081842"/>
              <a:gd name="connsiteY2" fmla="*/ 3245423 h 3500291"/>
              <a:gd name="connsiteX3" fmla="*/ 1303967 w 2081842"/>
              <a:gd name="connsiteY3" fmla="*/ 3500291 h 3500291"/>
              <a:gd name="connsiteX4" fmla="*/ 383 w 2081842"/>
              <a:gd name="connsiteY4" fmla="*/ 3500291 h 3500291"/>
              <a:gd name="connsiteX5" fmla="*/ 382 w 2081842"/>
              <a:gd name="connsiteY5" fmla="*/ 0 h 3500291"/>
              <a:gd name="connsiteX0" fmla="*/ 382 w 2081842"/>
              <a:gd name="connsiteY0" fmla="*/ 0 h 3500291"/>
              <a:gd name="connsiteX1" fmla="*/ 1154168 w 2081842"/>
              <a:gd name="connsiteY1" fmla="*/ 2353470 h 3500291"/>
              <a:gd name="connsiteX2" fmla="*/ 2081842 w 2081842"/>
              <a:gd name="connsiteY2" fmla="*/ 3245423 h 3500291"/>
              <a:gd name="connsiteX3" fmla="*/ 1303967 w 2081842"/>
              <a:gd name="connsiteY3" fmla="*/ 3500291 h 3500291"/>
              <a:gd name="connsiteX4" fmla="*/ 383 w 2081842"/>
              <a:gd name="connsiteY4" fmla="*/ 3500291 h 3500291"/>
              <a:gd name="connsiteX5" fmla="*/ 382 w 2081842"/>
              <a:gd name="connsiteY5" fmla="*/ 0 h 3500291"/>
              <a:gd name="connsiteX0" fmla="*/ 382 w 3482813"/>
              <a:gd name="connsiteY0" fmla="*/ 0 h 3500291"/>
              <a:gd name="connsiteX1" fmla="*/ 1154168 w 3482813"/>
              <a:gd name="connsiteY1" fmla="*/ 2353470 h 3500291"/>
              <a:gd name="connsiteX2" fmla="*/ 3482813 w 3482813"/>
              <a:gd name="connsiteY2" fmla="*/ 3499426 h 3500291"/>
              <a:gd name="connsiteX3" fmla="*/ 1303967 w 3482813"/>
              <a:gd name="connsiteY3" fmla="*/ 3500291 h 3500291"/>
              <a:gd name="connsiteX4" fmla="*/ 383 w 3482813"/>
              <a:gd name="connsiteY4" fmla="*/ 3500291 h 3500291"/>
              <a:gd name="connsiteX5" fmla="*/ 382 w 3482813"/>
              <a:gd name="connsiteY5" fmla="*/ 0 h 3500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2813" h="3500291">
                <a:moveTo>
                  <a:pt x="382" y="0"/>
                </a:moveTo>
                <a:lnTo>
                  <a:pt x="1154168" y="2353470"/>
                </a:lnTo>
                <a:lnTo>
                  <a:pt x="3482813" y="3499426"/>
                </a:lnTo>
                <a:lnTo>
                  <a:pt x="1303967" y="3500291"/>
                </a:lnTo>
                <a:lnTo>
                  <a:pt x="383" y="3500291"/>
                </a:lnTo>
                <a:cubicBezTo>
                  <a:pt x="-940" y="2334850"/>
                  <a:pt x="1705" y="1165441"/>
                  <a:pt x="382" y="0"/>
                </a:cubicBezTo>
                <a:close/>
              </a:path>
            </a:pathLst>
          </a:custGeom>
          <a:solidFill>
            <a:srgbClr val="A619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276" y="4535787"/>
            <a:ext cx="619842" cy="424592"/>
          </a:xfrm>
          <a:prstGeom prst="rect">
            <a:avLst/>
          </a:prstGeom>
        </p:spPr>
      </p:pic>
      <p:sp>
        <p:nvSpPr>
          <p:cNvPr id="4" name="Right Triangle 10"/>
          <p:cNvSpPr/>
          <p:nvPr/>
        </p:nvSpPr>
        <p:spPr>
          <a:xfrm>
            <a:off x="-6815" y="0"/>
            <a:ext cx="985857" cy="2008476"/>
          </a:xfrm>
          <a:custGeom>
            <a:avLst/>
            <a:gdLst>
              <a:gd name="connsiteX0" fmla="*/ 0 w 3791912"/>
              <a:gd name="connsiteY0" fmla="*/ 3791912 h 3791912"/>
              <a:gd name="connsiteX1" fmla="*/ 0 w 3791912"/>
              <a:gd name="connsiteY1" fmla="*/ 0 h 3791912"/>
              <a:gd name="connsiteX2" fmla="*/ 3791912 w 3791912"/>
              <a:gd name="connsiteY2" fmla="*/ 3791912 h 3791912"/>
              <a:gd name="connsiteX3" fmla="*/ 0 w 3791912"/>
              <a:gd name="connsiteY3" fmla="*/ 3791912 h 3791912"/>
              <a:gd name="connsiteX0" fmla="*/ 0 w 1296735"/>
              <a:gd name="connsiteY0" fmla="*/ 3795058 h 3795058"/>
              <a:gd name="connsiteX1" fmla="*/ 0 w 1296735"/>
              <a:gd name="connsiteY1" fmla="*/ 3146 h 3795058"/>
              <a:gd name="connsiteX2" fmla="*/ 1296735 w 1296735"/>
              <a:gd name="connsiteY2" fmla="*/ 0 h 3795058"/>
              <a:gd name="connsiteX3" fmla="*/ 0 w 1296735"/>
              <a:gd name="connsiteY3" fmla="*/ 3795058 h 3795058"/>
              <a:gd name="connsiteX0" fmla="*/ 22411 w 1296735"/>
              <a:gd name="connsiteY0" fmla="*/ 2838823 h 2838823"/>
              <a:gd name="connsiteX1" fmla="*/ 0 w 1296735"/>
              <a:gd name="connsiteY1" fmla="*/ 3146 h 2838823"/>
              <a:gd name="connsiteX2" fmla="*/ 1296735 w 1296735"/>
              <a:gd name="connsiteY2" fmla="*/ 0 h 2838823"/>
              <a:gd name="connsiteX3" fmla="*/ 22411 w 1296735"/>
              <a:gd name="connsiteY3" fmla="*/ 2838823 h 2838823"/>
              <a:gd name="connsiteX0" fmla="*/ 4320 w 1296735"/>
              <a:gd name="connsiteY0" fmla="*/ 2618107 h 2618107"/>
              <a:gd name="connsiteX1" fmla="*/ 0 w 1296735"/>
              <a:gd name="connsiteY1" fmla="*/ 3146 h 2618107"/>
              <a:gd name="connsiteX2" fmla="*/ 1296735 w 1296735"/>
              <a:gd name="connsiteY2" fmla="*/ 0 h 2618107"/>
              <a:gd name="connsiteX3" fmla="*/ 4320 w 1296735"/>
              <a:gd name="connsiteY3" fmla="*/ 2618107 h 2618107"/>
              <a:gd name="connsiteX0" fmla="*/ 11455 w 1296735"/>
              <a:gd name="connsiteY0" fmla="*/ 2600269 h 2600269"/>
              <a:gd name="connsiteX1" fmla="*/ 0 w 1296735"/>
              <a:gd name="connsiteY1" fmla="*/ 3146 h 2600269"/>
              <a:gd name="connsiteX2" fmla="*/ 1296735 w 1296735"/>
              <a:gd name="connsiteY2" fmla="*/ 0 h 2600269"/>
              <a:gd name="connsiteX3" fmla="*/ 11455 w 1296735"/>
              <a:gd name="connsiteY3" fmla="*/ 2600269 h 2600269"/>
              <a:gd name="connsiteX0" fmla="*/ 4321 w 1296735"/>
              <a:gd name="connsiteY0" fmla="*/ 2675185 h 2675185"/>
              <a:gd name="connsiteX1" fmla="*/ 0 w 1296735"/>
              <a:gd name="connsiteY1" fmla="*/ 3146 h 2675185"/>
              <a:gd name="connsiteX2" fmla="*/ 1296735 w 1296735"/>
              <a:gd name="connsiteY2" fmla="*/ 0 h 2675185"/>
              <a:gd name="connsiteX3" fmla="*/ 4321 w 1296735"/>
              <a:gd name="connsiteY3" fmla="*/ 2675185 h 2675185"/>
              <a:gd name="connsiteX0" fmla="*/ 4321 w 1296735"/>
              <a:gd name="connsiteY0" fmla="*/ 2672039 h 2672039"/>
              <a:gd name="connsiteX1" fmla="*/ 0 w 1296735"/>
              <a:gd name="connsiteY1" fmla="*/ 0 h 2672039"/>
              <a:gd name="connsiteX2" fmla="*/ 1296735 w 1296735"/>
              <a:gd name="connsiteY2" fmla="*/ 421 h 2672039"/>
              <a:gd name="connsiteX3" fmla="*/ 4321 w 1296735"/>
              <a:gd name="connsiteY3" fmla="*/ 2672039 h 2672039"/>
              <a:gd name="connsiteX0" fmla="*/ 4321 w 1300302"/>
              <a:gd name="connsiteY0" fmla="*/ 2672039 h 2672039"/>
              <a:gd name="connsiteX1" fmla="*/ 0 w 1300302"/>
              <a:gd name="connsiteY1" fmla="*/ 0 h 2672039"/>
              <a:gd name="connsiteX2" fmla="*/ 1300302 w 1300302"/>
              <a:gd name="connsiteY2" fmla="*/ 421 h 2672039"/>
              <a:gd name="connsiteX3" fmla="*/ 4321 w 1300302"/>
              <a:gd name="connsiteY3" fmla="*/ 2672039 h 2672039"/>
              <a:gd name="connsiteX0" fmla="*/ 4321 w 1303477"/>
              <a:gd name="connsiteY0" fmla="*/ 2674793 h 2674793"/>
              <a:gd name="connsiteX1" fmla="*/ 0 w 1303477"/>
              <a:gd name="connsiteY1" fmla="*/ 2754 h 2674793"/>
              <a:gd name="connsiteX2" fmla="*/ 1303477 w 1303477"/>
              <a:gd name="connsiteY2" fmla="*/ 0 h 2674793"/>
              <a:gd name="connsiteX3" fmla="*/ 4321 w 1303477"/>
              <a:gd name="connsiteY3" fmla="*/ 2674793 h 2674793"/>
              <a:gd name="connsiteX0" fmla="*/ 4321 w 1303477"/>
              <a:gd name="connsiteY0" fmla="*/ 2674793 h 2674793"/>
              <a:gd name="connsiteX1" fmla="*/ 0 w 1303477"/>
              <a:gd name="connsiteY1" fmla="*/ 2754 h 2674793"/>
              <a:gd name="connsiteX2" fmla="*/ 1303477 w 1303477"/>
              <a:gd name="connsiteY2" fmla="*/ 0 h 2674793"/>
              <a:gd name="connsiteX3" fmla="*/ 4321 w 1303477"/>
              <a:gd name="connsiteY3" fmla="*/ 2674793 h 2674793"/>
              <a:gd name="connsiteX0" fmla="*/ 4321 w 1303477"/>
              <a:gd name="connsiteY0" fmla="*/ 2677968 h 2677968"/>
              <a:gd name="connsiteX1" fmla="*/ 0 w 1303477"/>
              <a:gd name="connsiteY1" fmla="*/ 2754 h 2677968"/>
              <a:gd name="connsiteX2" fmla="*/ 1303477 w 1303477"/>
              <a:gd name="connsiteY2" fmla="*/ 0 h 2677968"/>
              <a:gd name="connsiteX3" fmla="*/ 4321 w 1303477"/>
              <a:gd name="connsiteY3" fmla="*/ 2677968 h 2677968"/>
              <a:gd name="connsiteX0" fmla="*/ 1253 w 1303584"/>
              <a:gd name="connsiteY0" fmla="*/ 2674793 h 2674793"/>
              <a:gd name="connsiteX1" fmla="*/ 107 w 1303584"/>
              <a:gd name="connsiteY1" fmla="*/ 2754 h 2674793"/>
              <a:gd name="connsiteX2" fmla="*/ 1303584 w 1303584"/>
              <a:gd name="connsiteY2" fmla="*/ 0 h 2674793"/>
              <a:gd name="connsiteX3" fmla="*/ 1253 w 1303584"/>
              <a:gd name="connsiteY3" fmla="*/ 2674793 h 2674793"/>
              <a:gd name="connsiteX0" fmla="*/ 910 w 1306416"/>
              <a:gd name="connsiteY0" fmla="*/ 2677968 h 2677968"/>
              <a:gd name="connsiteX1" fmla="*/ 2939 w 1306416"/>
              <a:gd name="connsiteY1" fmla="*/ 2754 h 2677968"/>
              <a:gd name="connsiteX2" fmla="*/ 1306416 w 1306416"/>
              <a:gd name="connsiteY2" fmla="*/ 0 h 2677968"/>
              <a:gd name="connsiteX3" fmla="*/ 910 w 1306416"/>
              <a:gd name="connsiteY3" fmla="*/ 2677968 h 2677968"/>
              <a:gd name="connsiteX0" fmla="*/ 910 w 1306416"/>
              <a:gd name="connsiteY0" fmla="*/ 2679024 h 2679024"/>
              <a:gd name="connsiteX1" fmla="*/ 2939 w 1306416"/>
              <a:gd name="connsiteY1" fmla="*/ 0 h 2679024"/>
              <a:gd name="connsiteX2" fmla="*/ 1306416 w 1306416"/>
              <a:gd name="connsiteY2" fmla="*/ 1056 h 2679024"/>
              <a:gd name="connsiteX3" fmla="*/ 910 w 1306416"/>
              <a:gd name="connsiteY3" fmla="*/ 2679024 h 2679024"/>
              <a:gd name="connsiteX0" fmla="*/ 910 w 1306416"/>
              <a:gd name="connsiteY0" fmla="*/ 2679024 h 2679024"/>
              <a:gd name="connsiteX1" fmla="*/ 2939 w 1306416"/>
              <a:gd name="connsiteY1" fmla="*/ 0 h 2679024"/>
              <a:gd name="connsiteX2" fmla="*/ 1306416 w 1306416"/>
              <a:gd name="connsiteY2" fmla="*/ 1056 h 2679024"/>
              <a:gd name="connsiteX3" fmla="*/ 910 w 1306416"/>
              <a:gd name="connsiteY3" fmla="*/ 2679024 h 2679024"/>
              <a:gd name="connsiteX0" fmla="*/ 1973 w 1307479"/>
              <a:gd name="connsiteY0" fmla="*/ 2677968 h 2677968"/>
              <a:gd name="connsiteX1" fmla="*/ 0 w 1307479"/>
              <a:gd name="connsiteY1" fmla="*/ 2957 h 2677968"/>
              <a:gd name="connsiteX2" fmla="*/ 1307479 w 1307479"/>
              <a:gd name="connsiteY2" fmla="*/ 0 h 2677968"/>
              <a:gd name="connsiteX3" fmla="*/ 1973 w 1307479"/>
              <a:gd name="connsiteY3" fmla="*/ 2677968 h 2677968"/>
              <a:gd name="connsiteX0" fmla="*/ 9977 w 1315483"/>
              <a:gd name="connsiteY0" fmla="*/ 2677968 h 2677968"/>
              <a:gd name="connsiteX1" fmla="*/ 0 w 1315483"/>
              <a:gd name="connsiteY1" fmla="*/ 2957 h 2677968"/>
              <a:gd name="connsiteX2" fmla="*/ 1315483 w 1315483"/>
              <a:gd name="connsiteY2" fmla="*/ 0 h 2677968"/>
              <a:gd name="connsiteX3" fmla="*/ 9977 w 1315483"/>
              <a:gd name="connsiteY3" fmla="*/ 2677968 h 2677968"/>
              <a:gd name="connsiteX0" fmla="*/ 1973 w 1307479"/>
              <a:gd name="connsiteY0" fmla="*/ 2679023 h 2679023"/>
              <a:gd name="connsiteX1" fmla="*/ 0 w 1307479"/>
              <a:gd name="connsiteY1" fmla="*/ 0 h 2679023"/>
              <a:gd name="connsiteX2" fmla="*/ 1307479 w 1307479"/>
              <a:gd name="connsiteY2" fmla="*/ 1055 h 2679023"/>
              <a:gd name="connsiteX3" fmla="*/ 1973 w 1307479"/>
              <a:gd name="connsiteY3" fmla="*/ 2679023 h 2679023"/>
              <a:gd name="connsiteX0" fmla="*/ 5974 w 1311480"/>
              <a:gd name="connsiteY0" fmla="*/ 2679023 h 2679023"/>
              <a:gd name="connsiteX1" fmla="*/ 0 w 1311480"/>
              <a:gd name="connsiteY1" fmla="*/ 0 h 2679023"/>
              <a:gd name="connsiteX2" fmla="*/ 1311480 w 1311480"/>
              <a:gd name="connsiteY2" fmla="*/ 1055 h 2679023"/>
              <a:gd name="connsiteX3" fmla="*/ 5974 w 1311480"/>
              <a:gd name="connsiteY3" fmla="*/ 2679023 h 267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1480" h="2679023">
                <a:moveTo>
                  <a:pt x="5974" y="2679023"/>
                </a:moveTo>
                <a:cubicBezTo>
                  <a:pt x="2156" y="1813315"/>
                  <a:pt x="3818" y="865708"/>
                  <a:pt x="0" y="0"/>
                </a:cubicBezTo>
                <a:lnTo>
                  <a:pt x="1311480" y="1055"/>
                </a:lnTo>
                <a:lnTo>
                  <a:pt x="5974" y="2679023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1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86062" y="3653266"/>
            <a:ext cx="6357937" cy="14902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Shape 56"/>
          <p:cNvSpPr txBox="1">
            <a:spLocks noGrp="1"/>
          </p:cNvSpPr>
          <p:nvPr>
            <p:ph type="subTitle" idx="4294967295"/>
          </p:nvPr>
        </p:nvSpPr>
        <p:spPr>
          <a:xfrm>
            <a:off x="3669475" y="4049486"/>
            <a:ext cx="5298961" cy="93468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indent="0" rtl="0">
              <a:spcBef>
                <a:spcPts val="0"/>
              </a:spcBef>
              <a:buNone/>
            </a:pPr>
            <a:r>
              <a:rPr lang="ru" sz="2000" dirty="0" smtClean="0">
                <a:latin typeface="Arial" pitchFamily="34" charset="0"/>
                <a:cs typeface="Arial" pitchFamily="34" charset="0"/>
              </a:rPr>
              <a:t>Межрегиональный центр компетенций ГАПОУ ТО Тюменский техникум индустрии питания,коммерции и сервиса</a:t>
            </a:r>
            <a:endParaRPr lang="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2967467"/>
            <a:ext cx="9144000" cy="685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Shape 68"/>
          <p:cNvSpPr txBox="1">
            <a:spLocks/>
          </p:cNvSpPr>
          <p:nvPr/>
        </p:nvSpPr>
        <p:spPr>
          <a:xfrm>
            <a:off x="-3" y="2909238"/>
            <a:ext cx="9143999" cy="8022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sz="3200" b="1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Поварское дело</a:t>
            </a:r>
            <a:endParaRPr lang="ru" sz="32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 descr="Z:\для Сергея Юрьевича\рбц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412" y="264565"/>
            <a:ext cx="1806058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22"/>
          <p:cNvSpPr/>
          <p:nvPr/>
        </p:nvSpPr>
        <p:spPr>
          <a:xfrm>
            <a:off x="0" y="0"/>
            <a:ext cx="2296973" cy="2260397"/>
          </a:xfrm>
          <a:custGeom>
            <a:avLst/>
            <a:gdLst/>
            <a:ahLst/>
            <a:cxnLst/>
            <a:rect l="l" t="t" r="r" b="b"/>
            <a:pathLst>
              <a:path w="3389629" h="3413125">
                <a:moveTo>
                  <a:pt x="3389553" y="0"/>
                </a:moveTo>
                <a:lnTo>
                  <a:pt x="0" y="0"/>
                </a:lnTo>
                <a:lnTo>
                  <a:pt x="0" y="3413048"/>
                </a:lnTo>
                <a:lnTo>
                  <a:pt x="3389553" y="0"/>
                </a:lnTo>
                <a:close/>
              </a:path>
            </a:pathLst>
          </a:custGeom>
          <a:solidFill>
            <a:srgbClr val="F7AB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object 5"/>
          <p:cNvSpPr/>
          <p:nvPr/>
        </p:nvSpPr>
        <p:spPr>
          <a:xfrm>
            <a:off x="1" y="1314696"/>
            <a:ext cx="2786062" cy="3828803"/>
          </a:xfrm>
          <a:custGeom>
            <a:avLst/>
            <a:gdLst/>
            <a:ahLst/>
            <a:cxnLst/>
            <a:rect l="l" t="t" r="r" b="b"/>
            <a:pathLst>
              <a:path w="5269230" h="7218045">
                <a:moveTo>
                  <a:pt x="0" y="0"/>
                </a:moveTo>
                <a:lnTo>
                  <a:pt x="0" y="7217994"/>
                </a:lnTo>
                <a:lnTo>
                  <a:pt x="5268760" y="7217994"/>
                </a:lnTo>
                <a:lnTo>
                  <a:pt x="4198327" y="6691883"/>
                </a:lnTo>
                <a:lnTo>
                  <a:pt x="1210741" y="61874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86062" y="3653266"/>
            <a:ext cx="6357937" cy="14902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subTitle" idx="4294967295"/>
          </p:nvPr>
        </p:nvSpPr>
        <p:spPr>
          <a:xfrm>
            <a:off x="4415762" y="4398382"/>
            <a:ext cx="4552674" cy="5857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indent="0" rtl="0">
              <a:spcBef>
                <a:spcPts val="0"/>
              </a:spcBef>
              <a:buNone/>
            </a:pPr>
            <a:r>
              <a:rPr lang="ru" sz="2200" dirty="0" smtClean="0"/>
              <a:t>Название площадки</a:t>
            </a:r>
            <a:endParaRPr lang="ru" sz="2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2967467"/>
            <a:ext cx="9144000" cy="685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Shape 68"/>
          <p:cNvSpPr txBox="1">
            <a:spLocks/>
          </p:cNvSpPr>
          <p:nvPr/>
        </p:nvSpPr>
        <p:spPr>
          <a:xfrm>
            <a:off x="-3" y="2909238"/>
            <a:ext cx="9143999" cy="8022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ru-RU" sz="2000" b="1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Название компетенции</a:t>
            </a:r>
            <a:endParaRPr lang="ru" sz="20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 descr="Z:\для Сергея Юрьевича\рбц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412" y="264565"/>
            <a:ext cx="1806058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22"/>
          <p:cNvSpPr/>
          <p:nvPr/>
        </p:nvSpPr>
        <p:spPr>
          <a:xfrm>
            <a:off x="0" y="0"/>
            <a:ext cx="2296973" cy="2260397"/>
          </a:xfrm>
          <a:custGeom>
            <a:avLst/>
            <a:gdLst/>
            <a:ahLst/>
            <a:cxnLst/>
            <a:rect l="l" t="t" r="r" b="b"/>
            <a:pathLst>
              <a:path w="3389629" h="3413125">
                <a:moveTo>
                  <a:pt x="3389553" y="0"/>
                </a:moveTo>
                <a:lnTo>
                  <a:pt x="0" y="0"/>
                </a:lnTo>
                <a:lnTo>
                  <a:pt x="0" y="3413048"/>
                </a:lnTo>
                <a:lnTo>
                  <a:pt x="3389553" y="0"/>
                </a:lnTo>
                <a:close/>
              </a:path>
            </a:pathLst>
          </a:custGeom>
          <a:solidFill>
            <a:srgbClr val="F7AB00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kern="0" smtClean="0">
              <a:solidFill>
                <a:prstClr val="black"/>
              </a:solidFill>
            </a:endParaRPr>
          </a:p>
        </p:txBody>
      </p:sp>
      <p:sp>
        <p:nvSpPr>
          <p:cNvPr id="12" name="object 5"/>
          <p:cNvSpPr/>
          <p:nvPr/>
        </p:nvSpPr>
        <p:spPr>
          <a:xfrm>
            <a:off x="1" y="1314696"/>
            <a:ext cx="2786062" cy="3828803"/>
          </a:xfrm>
          <a:custGeom>
            <a:avLst/>
            <a:gdLst/>
            <a:ahLst/>
            <a:cxnLst/>
            <a:rect l="l" t="t" r="r" b="b"/>
            <a:pathLst>
              <a:path w="5269230" h="7218045">
                <a:moveTo>
                  <a:pt x="0" y="0"/>
                </a:moveTo>
                <a:lnTo>
                  <a:pt x="0" y="7217994"/>
                </a:lnTo>
                <a:lnTo>
                  <a:pt x="5268760" y="7217994"/>
                </a:lnTo>
                <a:lnTo>
                  <a:pt x="4198327" y="6691883"/>
                </a:lnTo>
                <a:lnTo>
                  <a:pt x="1210741" y="61874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kern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" y="1"/>
            <a:ext cx="9144000" cy="685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 descr="Z:\для Сергея Юрьевича\рбц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13" y="4475175"/>
            <a:ext cx="454401" cy="52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22"/>
          <p:cNvSpPr/>
          <p:nvPr/>
        </p:nvSpPr>
        <p:spPr>
          <a:xfrm>
            <a:off x="1" y="1"/>
            <a:ext cx="1353312" cy="1314696"/>
          </a:xfrm>
          <a:custGeom>
            <a:avLst/>
            <a:gdLst/>
            <a:ahLst/>
            <a:cxnLst/>
            <a:rect l="l" t="t" r="r" b="b"/>
            <a:pathLst>
              <a:path w="3389629" h="3413125">
                <a:moveTo>
                  <a:pt x="3389553" y="0"/>
                </a:moveTo>
                <a:lnTo>
                  <a:pt x="0" y="0"/>
                </a:lnTo>
                <a:lnTo>
                  <a:pt x="0" y="3413048"/>
                </a:lnTo>
                <a:lnTo>
                  <a:pt x="3389553" y="0"/>
                </a:lnTo>
                <a:close/>
              </a:path>
            </a:pathLst>
          </a:custGeom>
          <a:solidFill>
            <a:srgbClr val="F7AB00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6914" y="1"/>
            <a:ext cx="7363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 проведения трансфера лучших практик подготовки квалифицированных специалистов с учетом стандартов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005" y="510059"/>
            <a:ext cx="859956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 fontAlgn="base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Мастерская (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workshop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)/ Творческая лаборатория</a:t>
            </a:r>
            <a:endParaRPr lang="ru-RU" sz="1600" i="1" dirty="0" smtClean="0">
              <a:latin typeface="Arial" pitchFamily="34" charset="0"/>
              <a:cs typeface="Arial" pitchFamily="34" charset="0"/>
            </a:endParaRPr>
          </a:p>
          <a:p>
            <a:pPr algn="ctr" fontAlgn="base"/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Методы </a:t>
            </a:r>
          </a:p>
          <a:p>
            <a:pPr fontAlgn="base"/>
            <a:r>
              <a:rPr lang="ru-RU" sz="1200" i="1" dirty="0" smtClean="0">
                <a:latin typeface="Arial" pitchFamily="34" charset="0"/>
                <a:cs typeface="Arial" pitchFamily="34" charset="0"/>
              </a:rPr>
              <a:t>- «Открытое пространство»</a:t>
            </a:r>
            <a:r>
              <a:rPr lang="ru-RU" sz="1200" i="1" dirty="0">
                <a:latin typeface="Arial" pitchFamily="34" charset="0"/>
                <a:cs typeface="Arial" pitchFamily="34" charset="0"/>
              </a:rPr>
              <a:t> </a:t>
            </a:r>
            <a:endParaRPr lang="ru-RU" sz="1200" i="1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u-RU" sz="1200" i="1" dirty="0" smtClean="0">
                <a:latin typeface="Arial" pitchFamily="34" charset="0"/>
                <a:cs typeface="Arial" pitchFamily="34" charset="0"/>
              </a:rPr>
              <a:t>- Индивидуальный </a:t>
            </a:r>
            <a:r>
              <a:rPr lang="ru-RU" sz="1200" i="1" dirty="0" err="1" smtClean="0">
                <a:latin typeface="Arial" pitchFamily="34" charset="0"/>
                <a:cs typeface="Arial" pitchFamily="34" charset="0"/>
              </a:rPr>
              <a:t>коучинг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Цель: </a:t>
            </a:r>
          </a:p>
          <a:p>
            <a:pPr fontAlgn="base"/>
            <a:r>
              <a:rPr lang="ru-RU" sz="1200" i="1" dirty="0" smtClean="0">
                <a:latin typeface="Arial" pitchFamily="34" charset="0"/>
                <a:cs typeface="Arial" pitchFamily="34" charset="0"/>
              </a:rPr>
              <a:t>- трансфер лучших практик в педагогическое сообщество сетевых партнеров</a:t>
            </a:r>
          </a:p>
          <a:p>
            <a:pPr fontAlgn="base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отобрать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лучшие практики тиражирования образовательных инноваций</a:t>
            </a:r>
            <a:endParaRPr lang="ru-RU" sz="1200" i="1" dirty="0" smtClean="0">
              <a:latin typeface="Arial" pitchFamily="34" charset="0"/>
              <a:cs typeface="Arial" pitchFamily="34" charset="0"/>
            </a:endParaRPr>
          </a:p>
          <a:p>
            <a:pPr algn="ctr" fontAlgn="base"/>
            <a:r>
              <a:rPr lang="ru-RU" sz="1400" b="1" i="1" dirty="0" smtClean="0">
                <a:latin typeface="Arial" pitchFamily="34" charset="0"/>
                <a:cs typeface="Arial" pitchFamily="34" charset="0"/>
              </a:rPr>
              <a:t>Ожидаемый результат</a:t>
            </a:r>
          </a:p>
          <a:p>
            <a:pPr>
              <a:lnSpc>
                <a:spcPct val="100000"/>
              </a:lnSpc>
            </a:pP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 площадка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для обмена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опытом 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 трансляция 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новых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технологий для последующего внедрения в образовательный процесс с учетом стандартов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Стратегическая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сессия</a:t>
            </a:r>
          </a:p>
          <a:p>
            <a:pPr algn="ctr" fontAlgn="base"/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Методы</a:t>
            </a:r>
          </a:p>
          <a:p>
            <a:pPr fontAlgn="base"/>
            <a:r>
              <a:rPr lang="ru-RU" sz="1200" i="1" dirty="0" smtClean="0">
                <a:latin typeface="Arial" pitchFamily="34" charset="0"/>
                <a:cs typeface="Arial" pitchFamily="34" charset="0"/>
              </a:rPr>
              <a:t>«Открытое пространство» </a:t>
            </a:r>
            <a:r>
              <a:rPr lang="ru-RU" sz="1200" i="1" dirty="0">
                <a:latin typeface="Arial" pitchFamily="34" charset="0"/>
                <a:cs typeface="Arial" pitchFamily="34" charset="0"/>
              </a:rPr>
              <a:t>- Техника «Питчинг»</a:t>
            </a:r>
            <a:endParaRPr lang="ru-RU" sz="1200" i="1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Групповая дискуссия - Мозговой </a:t>
            </a:r>
            <a:r>
              <a:rPr lang="ru-RU" sz="1200" i="1" dirty="0">
                <a:latin typeface="Arial" pitchFamily="34" charset="0"/>
                <a:cs typeface="Arial" pitchFamily="34" charset="0"/>
              </a:rPr>
              <a:t>штурм </a:t>
            </a:r>
            <a:endParaRPr lang="en-US" sz="1200" i="1" dirty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Цель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: 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u-RU" sz="1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генерация идей по компилированию стандартов  образования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и стандартов 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WS</a:t>
            </a:r>
            <a:endParaRPr lang="ru-RU" sz="1200" i="1" dirty="0" smtClean="0">
              <a:latin typeface="Arial" pitchFamily="34" charset="0"/>
              <a:cs typeface="Arial" pitchFamily="34" charset="0"/>
            </a:endParaRPr>
          </a:p>
          <a:p>
            <a:pPr algn="ctr" fontAlgn="base"/>
            <a:r>
              <a:rPr lang="ru-RU" sz="1400" b="1" i="1" dirty="0" smtClean="0">
                <a:latin typeface="Arial" pitchFamily="34" charset="0"/>
                <a:cs typeface="Arial" pitchFamily="34" charset="0"/>
              </a:rPr>
              <a:t>Ожидаемый результат</a:t>
            </a:r>
            <a:r>
              <a:rPr lang="en-US" sz="1200" b="1" i="1" dirty="0" smtClean="0">
                <a:latin typeface="Arial" pitchFamily="34" charset="0"/>
                <a:cs typeface="Arial" pitchFamily="34" charset="0"/>
              </a:rPr>
              <a:t>  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 проведен анализ изменений в организации образовательного процесса по компетенции и подготовке чемпионов, определены риски и точки роста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77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" y="1"/>
            <a:ext cx="9144000" cy="685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 descr="Z:\для Сергея Юрьевича\рбц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13" y="4475175"/>
            <a:ext cx="454401" cy="52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22"/>
          <p:cNvSpPr/>
          <p:nvPr/>
        </p:nvSpPr>
        <p:spPr>
          <a:xfrm>
            <a:off x="1" y="1"/>
            <a:ext cx="866899" cy="870466"/>
          </a:xfrm>
          <a:custGeom>
            <a:avLst/>
            <a:gdLst/>
            <a:ahLst/>
            <a:cxnLst/>
            <a:rect l="l" t="t" r="r" b="b"/>
            <a:pathLst>
              <a:path w="3389629" h="3413125">
                <a:moveTo>
                  <a:pt x="3389553" y="0"/>
                </a:moveTo>
                <a:lnTo>
                  <a:pt x="0" y="0"/>
                </a:lnTo>
                <a:lnTo>
                  <a:pt x="0" y="3413048"/>
                </a:lnTo>
                <a:lnTo>
                  <a:pt x="3389553" y="0"/>
                </a:lnTo>
                <a:close/>
              </a:path>
            </a:pathLst>
          </a:custGeom>
          <a:solidFill>
            <a:srgbClr val="F7AB00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3450" y="39470"/>
            <a:ext cx="8710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подготовки участников (экспертов, педагогов, студентов) к промежуточной аттестации, ГИА по профессии и Чемпионатов различного уровня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1881" y="890649"/>
            <a:ext cx="85977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buAutoNum type="arabicPeriod"/>
            </a:pPr>
            <a:r>
              <a:rPr lang="ru-RU" altLang="ru-RU" sz="1400" b="1" dirty="0" smtClean="0">
                <a:latin typeface="Arial" pitchFamily="34" charset="0"/>
                <a:cs typeface="Arial" pitchFamily="34" charset="0"/>
              </a:rPr>
              <a:t>Внедрение  в образовательный процесс программ ДПО по компетенциям</a:t>
            </a:r>
          </a:p>
          <a:p>
            <a:pPr lvl="0"/>
            <a:r>
              <a:rPr lang="ru-RU" altLang="ru-RU" sz="1400" b="1" dirty="0" smtClean="0">
                <a:latin typeface="Arial" pitchFamily="34" charset="0"/>
                <a:cs typeface="Arial" pitchFamily="34" charset="0"/>
              </a:rPr>
              <a:t>Ожидаемый результат: </a:t>
            </a:r>
          </a:p>
          <a:p>
            <a:pPr algn="just">
              <a:spcBef>
                <a:spcPct val="0"/>
              </a:spcBef>
            </a:pPr>
            <a:r>
              <a:rPr lang="ru-RU" altLang="ru-RU" sz="1400" dirty="0" smtClean="0">
                <a:latin typeface="Arial" pitchFamily="34" charset="0"/>
                <a:cs typeface="Arial" pitchFamily="34" charset="0"/>
              </a:rPr>
              <a:t>- обеспечит подготовку к ДЭ</a:t>
            </a:r>
          </a:p>
          <a:p>
            <a:pPr>
              <a:spcBef>
                <a:spcPct val="0"/>
              </a:spcBef>
            </a:pPr>
            <a:r>
              <a:rPr lang="ru-RU" altLang="ru-RU" sz="1400" dirty="0" smtClean="0">
                <a:latin typeface="Arial" pitchFamily="34" charset="0"/>
                <a:cs typeface="Arial" pitchFamily="34" charset="0"/>
              </a:rPr>
              <a:t>- обеспечит мотивацию обучающихся к участию в Чемпионатах </a:t>
            </a:r>
            <a:r>
              <a:rPr lang="en-US" altLang="ru-RU" sz="1400" dirty="0" smtClean="0">
                <a:latin typeface="Arial" pitchFamily="34" charset="0"/>
                <a:cs typeface="Arial" pitchFamily="34" charset="0"/>
              </a:rPr>
              <a:t> WS </a:t>
            </a:r>
            <a:r>
              <a:rPr lang="ru-RU" altLang="ru-RU" sz="1400" dirty="0" smtClean="0">
                <a:latin typeface="Arial" pitchFamily="34" charset="0"/>
                <a:cs typeface="Arial" pitchFamily="34" charset="0"/>
              </a:rPr>
              <a:t>и конкурсах различного уровня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ru-RU" altLang="ru-RU" sz="1400" dirty="0" smtClean="0">
                <a:latin typeface="Arial" pitchFamily="34" charset="0"/>
                <a:cs typeface="Arial" pitchFamily="34" charset="0"/>
              </a:rPr>
              <a:t> обеспечит отбор перспективных студентов</a:t>
            </a:r>
          </a:p>
          <a:p>
            <a:pPr>
              <a:spcBef>
                <a:spcPct val="0"/>
              </a:spcBef>
            </a:pP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 Аттестационные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испытания в формате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ДЭ</a:t>
            </a:r>
          </a:p>
          <a:p>
            <a:pPr lvl="0"/>
            <a:r>
              <a:rPr lang="ru-RU" altLang="ru-RU" sz="1400" b="1" dirty="0">
                <a:latin typeface="Arial" pitchFamily="34" charset="0"/>
                <a:cs typeface="Arial" pitchFamily="34" charset="0"/>
              </a:rPr>
              <a:t>Ожидаемый результат: </a:t>
            </a:r>
            <a:endParaRPr lang="ru-RU" altLang="ru-RU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- документ, подтверждающий квалификацию в соответствии со стандартами WSR  (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скиллс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-паспорт)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- возможные предложения по трудоустройству </a:t>
            </a:r>
          </a:p>
          <a:p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3. Тренировочные сборы «Команда профессионалов»</a:t>
            </a:r>
          </a:p>
          <a:p>
            <a:endParaRPr lang="ru-RU" altLang="ru-RU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altLang="ru-RU" sz="1400" b="1" dirty="0" smtClean="0">
                <a:latin typeface="Arial" pitchFamily="34" charset="0"/>
                <a:cs typeface="Arial" pitchFamily="34" charset="0"/>
              </a:rPr>
              <a:t>4. Для педагогов и экспертов</a:t>
            </a:r>
          </a:p>
          <a:p>
            <a:r>
              <a:rPr lang="ru-RU" altLang="ru-RU" sz="1400" dirty="0" smtClean="0">
                <a:latin typeface="Arial" pitchFamily="34" charset="0"/>
                <a:cs typeface="Arial" pitchFamily="34" charset="0"/>
              </a:rPr>
              <a:t>- повышение квалификации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трансфер инновационных образовательных и производственных технологий с целью обмена опытом</a:t>
            </a:r>
          </a:p>
          <a:p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тренировочные сборы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77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" y="1"/>
            <a:ext cx="9144000" cy="685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 descr="Z:\для Сергея Юрьевича\рбц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13" y="4475175"/>
            <a:ext cx="454401" cy="52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22"/>
          <p:cNvSpPr/>
          <p:nvPr/>
        </p:nvSpPr>
        <p:spPr>
          <a:xfrm>
            <a:off x="1" y="1"/>
            <a:ext cx="1353312" cy="1314696"/>
          </a:xfrm>
          <a:custGeom>
            <a:avLst/>
            <a:gdLst/>
            <a:ahLst/>
            <a:cxnLst/>
            <a:rect l="l" t="t" r="r" b="b"/>
            <a:pathLst>
              <a:path w="3389629" h="3413125">
                <a:moveTo>
                  <a:pt x="3389553" y="0"/>
                </a:moveTo>
                <a:lnTo>
                  <a:pt x="0" y="0"/>
                </a:lnTo>
                <a:lnTo>
                  <a:pt x="0" y="3413048"/>
                </a:lnTo>
                <a:lnTo>
                  <a:pt x="3389553" y="0"/>
                </a:lnTo>
                <a:close/>
              </a:path>
            </a:pathLst>
          </a:custGeom>
          <a:solidFill>
            <a:srgbClr val="F7AB00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3313" y="39470"/>
            <a:ext cx="744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Вовлеченность педагогического коллектива в процесс формирования компетенций (ПК, ОК) с учетом стандартов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6080" y="866899"/>
            <a:ext cx="852762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Механизмы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трансляции образовательных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практик</a:t>
            </a:r>
          </a:p>
          <a:p>
            <a:pPr lvl="0"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Семиотический механизм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выход с предложениями  по разработке и актуализации ФГОС, методических материалов</a:t>
            </a:r>
          </a:p>
          <a:p>
            <a:pPr lvl="0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представление и обсуждение педагогического опыта по формированию компетенций на профессиональных сессиях, форумах,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вебинарах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интернет-сайтах</a:t>
            </a:r>
          </a:p>
          <a:p>
            <a:pPr lvl="0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издание методических материалов (сборники передовых практик и пр.)</a:t>
            </a:r>
          </a:p>
          <a:p>
            <a:pPr marL="285750" lvl="0" indent="-285750">
              <a:buFontTx/>
              <a:buChar char="-"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Имитационный механизм</a:t>
            </a:r>
          </a:p>
          <a:p>
            <a:pPr lvl="0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обучающие тренинги, наставничество, мастер-классы </a:t>
            </a:r>
          </a:p>
          <a:p>
            <a:pPr marL="285750" lvl="0" indent="-285750">
              <a:buFontTx/>
              <a:buChar char="-"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Интерактивный механизм</a:t>
            </a:r>
          </a:p>
          <a:p>
            <a:pPr lvl="0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творческие лаборатории/ мастерские</a:t>
            </a:r>
          </a:p>
          <a:p>
            <a:pPr lvl="0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стажерские площадки</a:t>
            </a:r>
          </a:p>
          <a:p>
            <a:pPr lvl="0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профессиональные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батлы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селфи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-забеги </a:t>
            </a:r>
          </a:p>
        </p:txBody>
      </p:sp>
    </p:spTree>
    <p:extLst>
      <p:ext uri="{BB962C8B-B14F-4D97-AF65-F5344CB8AC3E}">
        <p14:creationId xmlns:p14="http://schemas.microsoft.com/office/powerpoint/2010/main" val="87777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" y="1"/>
            <a:ext cx="9144000" cy="685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 descr="Z:\для Сергея Юрьевича\рбц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13" y="4475175"/>
            <a:ext cx="454401" cy="52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22"/>
          <p:cNvSpPr/>
          <p:nvPr/>
        </p:nvSpPr>
        <p:spPr>
          <a:xfrm>
            <a:off x="1" y="1"/>
            <a:ext cx="1353312" cy="1314696"/>
          </a:xfrm>
          <a:custGeom>
            <a:avLst/>
            <a:gdLst/>
            <a:ahLst/>
            <a:cxnLst/>
            <a:rect l="l" t="t" r="r" b="b"/>
            <a:pathLst>
              <a:path w="3389629" h="3413125">
                <a:moveTo>
                  <a:pt x="3389553" y="0"/>
                </a:moveTo>
                <a:lnTo>
                  <a:pt x="0" y="0"/>
                </a:lnTo>
                <a:lnTo>
                  <a:pt x="0" y="3413048"/>
                </a:lnTo>
                <a:lnTo>
                  <a:pt x="3389553" y="0"/>
                </a:lnTo>
                <a:close/>
              </a:path>
            </a:pathLst>
          </a:custGeom>
          <a:solidFill>
            <a:srgbClr val="F7AB00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3313" y="154379"/>
            <a:ext cx="744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подготовки Чемпионов по компетенции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1647" y="591288"/>
            <a:ext cx="79099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Модель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подготовки к участию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Чемпионате в 2017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году </a:t>
            </a:r>
          </a:p>
          <a:p>
            <a:pPr algn="ctr"/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</a:t>
            </a:r>
            <a:endParaRPr lang="ru-RU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МТБ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Программа тренировочных сборов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Тренерский состав 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Образовательные и производственные технологии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Команда участников (конкурсантов)</a:t>
            </a:r>
          </a:p>
          <a:p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Риски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индивидуально-психологические  особенности участников (конкурсантов)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уровень квалификации тренера 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совмещение преподавательской  и тренерской деятельности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быстрая смена производственных технологий в отношении МТБ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значительные финансовые затраты на обновление МТБ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качество оценки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участников (конкурсантов)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77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" y="1"/>
            <a:ext cx="9144000" cy="685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 descr="Z:\для Сергея Юрьевича\рбц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13" y="4475175"/>
            <a:ext cx="454401" cy="52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22"/>
          <p:cNvSpPr/>
          <p:nvPr/>
        </p:nvSpPr>
        <p:spPr>
          <a:xfrm>
            <a:off x="1" y="1"/>
            <a:ext cx="1353312" cy="1314696"/>
          </a:xfrm>
          <a:custGeom>
            <a:avLst/>
            <a:gdLst/>
            <a:ahLst/>
            <a:cxnLst/>
            <a:rect l="l" t="t" r="r" b="b"/>
            <a:pathLst>
              <a:path w="3389629" h="3413125">
                <a:moveTo>
                  <a:pt x="3389553" y="0"/>
                </a:moveTo>
                <a:lnTo>
                  <a:pt x="0" y="0"/>
                </a:lnTo>
                <a:lnTo>
                  <a:pt x="0" y="3413048"/>
                </a:lnTo>
                <a:lnTo>
                  <a:pt x="3389553" y="0"/>
                </a:lnTo>
                <a:close/>
              </a:path>
            </a:pathLst>
          </a:custGeom>
          <a:solidFill>
            <a:srgbClr val="F7AB00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6914" y="51345"/>
            <a:ext cx="7363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Технологические приемы учета регламентов компетенции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чемпионата 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WSR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 формировании программ учебных дисциплин (модулей)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3426" y="685801"/>
            <a:ext cx="84953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Примеры дидактических единиц, которые внесены в содержание рабочих программ с учетом компетенции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процесса приготовления с применением современных методов консервирования (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- компилировать различные методы приготовления кулинарной продукции одновременно (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 производить широкий ассортимент блюд, в том числе: сложные блюда и инновационные блюда (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875" indent="76200">
              <a:buFontTx/>
              <a:buChar char="-"/>
            </a:pP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применять современные тенденции в оформлении и подачи различных блюд (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lvl="0" algn="just"/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Подходы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 определению дополнительных результатов обучения с учетом стандартов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WS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(Программы ДПО, привлечение работодателей к реализации программ) </a:t>
            </a:r>
          </a:p>
          <a:p>
            <a:pPr lvl="0"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Особенности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разработки заданий для промежуточной аттестации и ГИА, критериев оценивая с учетом стандартов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(в соответствии с конкурсным заданием Нац. Чемпионата, идентичны критериям ТО компетенции)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77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" y="1"/>
            <a:ext cx="9144000" cy="685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 descr="Z:\для Сергея Юрьевича\рбц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13" y="4475175"/>
            <a:ext cx="454401" cy="52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22"/>
          <p:cNvSpPr/>
          <p:nvPr/>
        </p:nvSpPr>
        <p:spPr>
          <a:xfrm>
            <a:off x="1" y="1"/>
            <a:ext cx="1353312" cy="1314696"/>
          </a:xfrm>
          <a:custGeom>
            <a:avLst/>
            <a:gdLst/>
            <a:ahLst/>
            <a:cxnLst/>
            <a:rect l="l" t="t" r="r" b="b"/>
            <a:pathLst>
              <a:path w="3389629" h="3413125">
                <a:moveTo>
                  <a:pt x="3389553" y="0"/>
                </a:moveTo>
                <a:lnTo>
                  <a:pt x="0" y="0"/>
                </a:lnTo>
                <a:lnTo>
                  <a:pt x="0" y="3413048"/>
                </a:lnTo>
                <a:lnTo>
                  <a:pt x="3389553" y="0"/>
                </a:lnTo>
                <a:close/>
              </a:path>
            </a:pathLst>
          </a:custGeom>
          <a:solidFill>
            <a:srgbClr val="F7AB00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5668" y="95003"/>
            <a:ext cx="6923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Способы модернизации обучения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8347" y="780803"/>
            <a:ext cx="870946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Производственные технологии, методы и приемы, внедряемые в учебный процесс:</a:t>
            </a:r>
          </a:p>
          <a:p>
            <a:r>
              <a:rPr lang="ru-RU" sz="1400" dirty="0" smtClean="0">
                <a:latin typeface="PFDinDisplayPro-Light"/>
              </a:rPr>
              <a:t>1.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Технология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Cook&amp;Chill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2. Технология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«КЭЧ»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3. Технология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Sous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Vide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4. Технология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CapCold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Технологии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Сook-in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Активные и интерактивные образовательные технологии: 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«Открытое пространство»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Мировое кафе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Динамический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ассессмент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Фасилитация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Техники и приемы:</a:t>
            </a:r>
          </a:p>
          <a:p>
            <a:pPr marL="285750" indent="-285750">
              <a:buFontTx/>
              <a:buChar char="-"/>
            </a:pP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Питчинг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Модерационные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карты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Аквариум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77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" y="1"/>
            <a:ext cx="9144000" cy="685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 descr="Z:\для Сергея Юрьевича\рбц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13" y="4475175"/>
            <a:ext cx="454401" cy="52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22"/>
          <p:cNvSpPr/>
          <p:nvPr/>
        </p:nvSpPr>
        <p:spPr>
          <a:xfrm>
            <a:off x="1" y="1"/>
            <a:ext cx="1353312" cy="1314696"/>
          </a:xfrm>
          <a:custGeom>
            <a:avLst/>
            <a:gdLst/>
            <a:ahLst/>
            <a:cxnLst/>
            <a:rect l="l" t="t" r="r" b="b"/>
            <a:pathLst>
              <a:path w="3389629" h="3413125">
                <a:moveTo>
                  <a:pt x="3389553" y="0"/>
                </a:moveTo>
                <a:lnTo>
                  <a:pt x="0" y="0"/>
                </a:lnTo>
                <a:lnTo>
                  <a:pt x="0" y="3413048"/>
                </a:lnTo>
                <a:lnTo>
                  <a:pt x="3389553" y="0"/>
                </a:lnTo>
                <a:close/>
              </a:path>
            </a:pathLst>
          </a:custGeom>
          <a:solidFill>
            <a:srgbClr val="F7AB00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5668" y="95003"/>
            <a:ext cx="692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Приоритетные направления реорганизации образовательного процесса по компетенции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4373" y="741334"/>
            <a:ext cx="84057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000" dirty="0" smtClean="0">
              <a:solidFill>
                <a:srgbClr val="FF0000"/>
              </a:solidFill>
            </a:endParaRP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 Внедрение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образовательных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и производственных инноваций </a:t>
            </a: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2. Углубление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интеграции деятельности профессиональной образовательной организации с  Союзом Ворлдскиллс, с сетевыми партнерами</a:t>
            </a: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3. Максимальное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использование ресурсов ДПО</a:t>
            </a: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4. Обеспечение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образовательного процесса современным комплексом средств, методов, технологий, оптимальных для системы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СПО, развитие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саморазвитие профессионально-творческих способностей студента.</a:t>
            </a:r>
          </a:p>
          <a:p>
            <a:pPr lvl="0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5. Поддержка команды участников/ конкурсантов специалистами-психологами.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86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" y="1"/>
            <a:ext cx="9144000" cy="685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 descr="Z:\для Сергея Юрьевича\рбц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13" y="4475175"/>
            <a:ext cx="454401" cy="52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22"/>
          <p:cNvSpPr/>
          <p:nvPr/>
        </p:nvSpPr>
        <p:spPr>
          <a:xfrm>
            <a:off x="1" y="1"/>
            <a:ext cx="1353312" cy="1314696"/>
          </a:xfrm>
          <a:custGeom>
            <a:avLst/>
            <a:gdLst/>
            <a:ahLst/>
            <a:cxnLst/>
            <a:rect l="l" t="t" r="r" b="b"/>
            <a:pathLst>
              <a:path w="3389629" h="3413125">
                <a:moveTo>
                  <a:pt x="3389553" y="0"/>
                </a:moveTo>
                <a:lnTo>
                  <a:pt x="0" y="0"/>
                </a:lnTo>
                <a:lnTo>
                  <a:pt x="0" y="3413048"/>
                </a:lnTo>
                <a:lnTo>
                  <a:pt x="3389553" y="0"/>
                </a:lnTo>
                <a:close/>
              </a:path>
            </a:pathLst>
          </a:custGeom>
          <a:solidFill>
            <a:srgbClr val="F7AB00"/>
          </a:solidFill>
        </p:spPr>
        <p:txBody>
          <a:bodyPr wrap="square" lIns="0" tIns="0" rIns="0" bIns="0" rtlCol="0"/>
          <a:lstStyle/>
          <a:p>
            <a:endParaRPr kern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3313" y="55510"/>
            <a:ext cx="85682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Дополнительная информация по работе площадки (заполняется при необходимости)</a:t>
            </a:r>
          </a:p>
          <a:p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456" y="1039052"/>
            <a:ext cx="2942337" cy="19615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933" y="1039052"/>
            <a:ext cx="2942335" cy="19615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78" y="3084656"/>
            <a:ext cx="2977326" cy="1984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16" y="3084656"/>
            <a:ext cx="2945302" cy="19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4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S_WSI_WSF_powerpoint_v2.1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S_WSI_WSF_powerpoint_v2.10" id="{B68651F2-234B-0D43-BD6B-00BF65A771EB}" vid="{C2780085-4990-A842-939E-0CF4796D5465}"/>
    </a:ext>
  </a:extLst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TM02900771[[fn=Сектор]]</Template>
  <TotalTime>0</TotalTime>
  <Words>654</Words>
  <Application>Microsoft Office PowerPoint</Application>
  <PresentationFormat>Экран (16:9)</PresentationFormat>
  <Paragraphs>111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Frutiger LT 45 Light</vt:lpstr>
      <vt:lpstr>Frutiger LT Com 45 Light</vt:lpstr>
      <vt:lpstr>PFDinDisplayPro-Light</vt:lpstr>
      <vt:lpstr>Wingdings 2</vt:lpstr>
      <vt:lpstr>HDOfficeLightV0</vt:lpstr>
      <vt:lpstr>1_HDOfficeLightV0</vt:lpstr>
      <vt:lpstr>WS_WSI_WSF_powerpoint_v2.10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2017-05-30T08:31:03Z</dcterms:modified>
</cp:coreProperties>
</file>