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3" r:id="rId5"/>
    <p:sldId id="267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39" autoAdjust="0"/>
  </p:normalViewPr>
  <p:slideViewPr>
    <p:cSldViewPr snapToGrid="0">
      <p:cViewPr varScale="1">
        <p:scale>
          <a:sx n="81" d="100"/>
          <a:sy n="81" d="100"/>
        </p:scale>
        <p:origin x="13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4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4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19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93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77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71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22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01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5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80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76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2DD99-E554-4F28-8764-D5B74A44ACA6}" type="datetimeFigureOut">
              <a:rPr lang="ru-RU" smtClean="0"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61F92-26B6-4D96-A734-76B32AB3F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6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id82001727" TargetMode="External"/><Relationship Id="rId4" Type="http://schemas.openxmlformats.org/officeDocument/2006/relationships/hyperlink" Target="https://vk.com/id15802483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34993" y="1381120"/>
            <a:ext cx="7936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89019" y="4160640"/>
            <a:ext cx="2637318" cy="153888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Педагогическое руководство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Лобанова 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Надежда Ефимовна библиотекарь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40" y="2270783"/>
            <a:ext cx="5977234" cy="4188074"/>
          </a:xfrm>
          <a:prstGeom prst="rect">
            <a:avLst/>
          </a:prstGeom>
          <a:ln w="76200">
            <a:noFill/>
          </a:ln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515" y="1398514"/>
            <a:ext cx="1832782" cy="2472133"/>
          </a:xfrm>
          <a:prstGeom prst="rect">
            <a:avLst/>
          </a:prstGeom>
          <a:ln w="76200">
            <a:noFill/>
          </a:ln>
          <a:effectLst>
            <a:softEdge rad="3175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3329" y="1398514"/>
            <a:ext cx="1783323" cy="2542533"/>
          </a:xfrm>
          <a:prstGeom prst="rect">
            <a:avLst/>
          </a:prstGeom>
          <a:ln w="76200">
            <a:noFill/>
          </a:ln>
          <a:effectLst>
            <a:softEdge rad="3175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9826337" y="4235988"/>
            <a:ext cx="2010147" cy="107721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Председатель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Шабанова Галина, студент</a:t>
            </a: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группы ГД-17-11-1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37700" y="5574339"/>
            <a:ext cx="5054300" cy="120032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г. Тюмень, ул. Киевская, 63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библиотека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biblio@mck72.ru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14227"/>
            <a:ext cx="5265852" cy="6465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0743" y="860789"/>
            <a:ext cx="62266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Студенческий 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литературно-поэтический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 </a:t>
            </a:r>
          </a:p>
          <a:p>
            <a:pPr lvl="0" algn="ctr"/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«Серебряные строки»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70595" y="1151117"/>
            <a:ext cx="4037229" cy="353943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воспитание гармоничной личности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росветительская деятельность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отивация к непрерывному творческому росту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спешная самореализация в жизни, творчестве и профессии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ормирование духовно-нравственных и ценностно-смысловых ориентиров обучающихся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89" y="1198912"/>
            <a:ext cx="3470071" cy="2822000"/>
          </a:xfrm>
          <a:prstGeom prst="rect">
            <a:avLst/>
          </a:prstGeom>
          <a:ln w="38100">
            <a:noFill/>
          </a:ln>
          <a:effectLst>
            <a:softEdge rad="3175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029" y="4111516"/>
            <a:ext cx="3308194" cy="2247350"/>
          </a:xfrm>
          <a:prstGeom prst="rect">
            <a:avLst/>
          </a:prstGeom>
          <a:ln w="38100">
            <a:noFill/>
          </a:ln>
          <a:effectLst>
            <a:softEdge rad="3175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1533865" y="4592488"/>
            <a:ext cx="2169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Приоритеты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0" y="220460"/>
            <a:ext cx="5486675" cy="765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29" y="237593"/>
            <a:ext cx="5047926" cy="67093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694043" y="342225"/>
            <a:ext cx="1156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82917" y="5235191"/>
            <a:ext cx="2363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ичностный рост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уховность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026" y="4111516"/>
            <a:ext cx="3103610" cy="22473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490" y="1198912"/>
            <a:ext cx="3122146" cy="270011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764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943" y="403002"/>
            <a:ext cx="5362089" cy="7008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42" y="345467"/>
            <a:ext cx="5041829" cy="6182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91756" y="413707"/>
            <a:ext cx="364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работы</a:t>
            </a:r>
            <a:r>
              <a:rPr lang="en-US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55999" y="1518336"/>
            <a:ext cx="6096000" cy="46474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встречи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интересными людьми (поэтами,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писателями)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творческих мероприятий различных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ривлечение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поэтическому творчеству обучающихся техникума и поддержка литературного творчества молодого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опуляризация творчества членов клуба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одготовка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 для участия в литературных, творческих конкурсах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ctr">
              <a:buFont typeface="Courier New" panose="02070309020205020404" pitchFamily="49" charset="0"/>
              <a:buChar char="o"/>
            </a:pP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28" y="1828800"/>
            <a:ext cx="4625486" cy="298994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547" y="4404806"/>
            <a:ext cx="4049486" cy="236721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142" y="4426856"/>
            <a:ext cx="4702372" cy="23451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099" y="4404806"/>
            <a:ext cx="3600858" cy="238843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0022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3057054" y="798186"/>
            <a:ext cx="4891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	</a:t>
            </a:r>
            <a:endParaRPr lang="ru-RU" sz="2800" b="1" i="1" u="sng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99825" y="1347736"/>
            <a:ext cx="58970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 год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07.05.2016 в МАУК г. Тюмени «Дом культуры «Поиск» состоялся </a:t>
            </a:r>
            <a:r>
              <a:rPr lang="en-US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открытый городской конкурс чтецов “Мы-наследники Победы”. В конкурсе приняли участие более 20 творческих коллективов города Тюмени и Тюменского района.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Лауреатом III степени в IV возрастной категории стала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Буракова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Юлия член студенческого литературно-поэтического клуба “Серебряные строки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</a:p>
          <a:p>
            <a:pPr algn="just"/>
            <a:endParaRPr lang="ru-RU" sz="1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99825" y="4660910"/>
            <a:ext cx="61490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06.05.2017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в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III открытом городском конкурсе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чтецов,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посвящённом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празднованию Победы в Великой Отечественной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войне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«Мы - наследники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Победы»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номинации “Война, воспетая в стихах” в возрастной категории старше 18 лет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второе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получила Захарова Даша (руководитель Лобанова Надежда Ефимовна). 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99767">
            <a:off x="2859086" y="1029248"/>
            <a:ext cx="3114071" cy="3361492"/>
          </a:xfrm>
          <a:prstGeom prst="rect">
            <a:avLst/>
          </a:prstGeom>
          <a:ln w="28575">
            <a:noFill/>
          </a:ln>
          <a:scene3d>
            <a:camera prst="perspectiveBelow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60" y="514894"/>
            <a:ext cx="5041829" cy="6218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01141" y="587190"/>
            <a:ext cx="2827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активность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60" y="4097817"/>
            <a:ext cx="3075547" cy="24572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60" y="1371829"/>
            <a:ext cx="3075547" cy="252114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771" y="4097817"/>
            <a:ext cx="1961518" cy="24572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9825" y="224739"/>
            <a:ext cx="5919729" cy="676715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948943" y="4167284"/>
            <a:ext cx="1138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27646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521" y="-1"/>
            <a:ext cx="12454521" cy="7141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0400" y="142343"/>
            <a:ext cx="5913633" cy="67960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1422399"/>
            <a:ext cx="11277600" cy="4778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нтересуешься поэзией, прозой, музыкой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живописью, любишь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творить и дерзать, общаться, делиться своими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мыслями? Тогда  мы ждем  в библиотеке (Киевская, 63).</a:t>
            </a:r>
          </a:p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Студенческий литературно-поэтический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клуб «Серебряные строки» поможет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раскрыть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способности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реализовать творческий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Шабанова Галина,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группы ГД-17-11-1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vk.com/id158024836</a:t>
            </a:r>
            <a:endParaRPr lang="ru-RU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Лобанова Надежда Ефимовна, библиотекарь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В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онтакте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vk.com/id82001727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email: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biblio@mck72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43747" y="1059869"/>
            <a:ext cx="42304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Вступай в наш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творческий коллектив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027446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209</Words>
  <Application>Microsoft Office PowerPoint</Application>
  <PresentationFormat>Широкоэкранный</PresentationFormat>
  <Paragraphs>55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МЕЖРЕГИОНАЛЬНЫЙ ЦЕНТР КОМПЕТЕНЦИЙ</dc:title>
  <dc:creator>Студент</dc:creator>
  <cp:lastModifiedBy>Администратор</cp:lastModifiedBy>
  <cp:revision>222</cp:revision>
  <dcterms:created xsi:type="dcterms:W3CDTF">2018-10-22T05:07:19Z</dcterms:created>
  <dcterms:modified xsi:type="dcterms:W3CDTF">2018-11-18T15:01:16Z</dcterms:modified>
</cp:coreProperties>
</file>