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24" r:id="rId2"/>
    <p:sldId id="330" r:id="rId3"/>
  </p:sldIdLst>
  <p:sldSz cx="9906000" cy="6858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D9"/>
    <a:srgbClr val="FF6D6D"/>
    <a:srgbClr val="0066FF"/>
    <a:srgbClr val="D00000"/>
    <a:srgbClr val="EA0000"/>
    <a:srgbClr val="FF2D2D"/>
    <a:srgbClr val="FF2F2F"/>
    <a:srgbClr val="FFEBEB"/>
    <a:srgbClr val="D20000"/>
    <a:srgbClr val="EB1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 showGuides="1">
      <p:cViewPr varScale="1">
        <p:scale>
          <a:sx n="120" d="100"/>
          <a:sy n="120" d="100"/>
        </p:scale>
        <p:origin x="1056" y="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51" cy="4977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29" y="1"/>
            <a:ext cx="2946351" cy="4977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46CCA-8A76-48BC-9C15-DEC5382D2D4B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7900" y="1241425"/>
            <a:ext cx="484187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9" y="4777851"/>
            <a:ext cx="5437821" cy="39091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468"/>
            <a:ext cx="2946351" cy="4977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9" y="9430468"/>
            <a:ext cx="2946351" cy="4977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03854-6900-4C2A-8704-2603E0D140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13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FE9E-8F72-4F38-B667-03CD3E2E965C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D634-F8C1-43B2-AD4D-346E7AEDA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FE9E-8F72-4F38-B667-03CD3E2E965C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D634-F8C1-43B2-AD4D-346E7AEDA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FE9E-8F72-4F38-B667-03CD3E2E965C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D634-F8C1-43B2-AD4D-346E7AEDA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95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FE9E-8F72-4F38-B667-03CD3E2E965C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D634-F8C1-43B2-AD4D-346E7AEDA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04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FE9E-8F72-4F38-B667-03CD3E2E965C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D634-F8C1-43B2-AD4D-346E7AEDA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57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FE9E-8F72-4F38-B667-03CD3E2E965C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D634-F8C1-43B2-AD4D-346E7AEDA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30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FE9E-8F72-4F38-B667-03CD3E2E965C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D634-F8C1-43B2-AD4D-346E7AEDA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72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FE9E-8F72-4F38-B667-03CD3E2E965C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D634-F8C1-43B2-AD4D-346E7AEDA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59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FE9E-8F72-4F38-B667-03CD3E2E965C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D634-F8C1-43B2-AD4D-346E7AEDA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30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FE9E-8F72-4F38-B667-03CD3E2E965C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D634-F8C1-43B2-AD4D-346E7AEDA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8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FE9E-8F72-4F38-B667-03CD3E2E965C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D634-F8C1-43B2-AD4D-346E7AEDA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86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0FE9E-8F72-4F38-B667-03CD3E2E965C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AD634-F8C1-43B2-AD4D-346E7AEDA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02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t="3426" r="2775" b="3891"/>
          <a:stretch/>
        </p:blipFill>
        <p:spPr>
          <a:xfrm>
            <a:off x="0" y="0"/>
            <a:ext cx="9831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68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" y="0"/>
            <a:ext cx="990190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097" y="87910"/>
            <a:ext cx="3633858" cy="5096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5624" y="76774"/>
            <a:ext cx="3309083" cy="4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793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4932</TotalTime>
  <Words>0</Words>
  <Application>Microsoft Office PowerPoint</Application>
  <PresentationFormat>Лист A4 (210x297 мм)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Mordvina</dc:creator>
  <cp:lastModifiedBy>Yulia</cp:lastModifiedBy>
  <cp:revision>381</cp:revision>
  <cp:lastPrinted>2018-09-17T02:59:32Z</cp:lastPrinted>
  <dcterms:created xsi:type="dcterms:W3CDTF">2016-01-13T05:59:07Z</dcterms:created>
  <dcterms:modified xsi:type="dcterms:W3CDTF">2019-03-26T07:41:35Z</dcterms:modified>
</cp:coreProperties>
</file>